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1" r:id="rId2"/>
    <p:sldId id="312" r:id="rId3"/>
    <p:sldId id="323" r:id="rId4"/>
    <p:sldId id="322" r:id="rId5"/>
    <p:sldId id="325" r:id="rId6"/>
    <p:sldId id="324" r:id="rId7"/>
    <p:sldId id="326" r:id="rId8"/>
    <p:sldId id="327" r:id="rId9"/>
    <p:sldId id="328" r:id="rId10"/>
    <p:sldId id="330" r:id="rId11"/>
    <p:sldId id="329" r:id="rId12"/>
    <p:sldId id="321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423" userDrawn="1">
          <p15:clr>
            <a:srgbClr val="A4A3A4"/>
          </p15:clr>
        </p15:guide>
        <p15:guide id="5" pos="2570" userDrawn="1">
          <p15:clr>
            <a:srgbClr val="A4A3A4"/>
          </p15:clr>
        </p15:guide>
        <p15:guide id="6" pos="4815" userDrawn="1">
          <p15:clr>
            <a:srgbClr val="A4A3A4"/>
          </p15:clr>
        </p15:guide>
        <p15:guide id="7" orient="horz" pos="2251" userDrawn="1">
          <p15:clr>
            <a:srgbClr val="A4A3A4"/>
          </p15:clr>
        </p15:guide>
        <p15:guide id="8" orient="horz" pos="2999" userDrawn="1">
          <p15:clr>
            <a:srgbClr val="A4A3A4"/>
          </p15:clr>
        </p15:guide>
        <p15:guide id="9" orient="horz" pos="3748" userDrawn="1">
          <p15:clr>
            <a:srgbClr val="A4A3A4"/>
          </p15:clr>
        </p15:guide>
        <p15:guide id="10" orient="horz" pos="822" userDrawn="1">
          <p15:clr>
            <a:srgbClr val="A4A3A4"/>
          </p15:clr>
        </p15:guide>
        <p15:guide id="11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222A35"/>
    <a:srgbClr val="57BC10"/>
    <a:srgbClr val="D5D5D5"/>
    <a:srgbClr val="FFFFFF"/>
    <a:srgbClr val="526580"/>
    <a:srgbClr val="788BA8"/>
    <a:srgbClr val="C0C9D6"/>
    <a:srgbClr val="404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2" y="84"/>
      </p:cViewPr>
      <p:guideLst>
        <p:guide orient="horz" pos="391"/>
        <p:guide pos="3863"/>
        <p:guide pos="438"/>
        <p:guide pos="7423"/>
        <p:guide pos="2570"/>
        <p:guide pos="4815"/>
        <p:guide orient="horz" pos="2251"/>
        <p:guide orient="horz" pos="2999"/>
        <p:guide orient="horz" pos="3748"/>
        <p:guide orient="horz" pos="822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2F5AAC18-9CDD-4F66-819F-E7D8A093C5A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FE4648C3-5CED-4874-A85A-BE5EC01C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69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848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759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066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97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36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72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8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4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552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45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743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48C3-5CED-4874-A85A-BE5EC01C45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58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9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24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361583"/>
            <a:ext cx="709435" cy="52637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09435" y="361583"/>
            <a:ext cx="7214809" cy="526372"/>
          </a:xfrm>
          <a:prstGeom prst="rect">
            <a:avLst/>
          </a:prstGeom>
          <a:solidFill>
            <a:srgbClr val="57B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pic>
        <p:nvPicPr>
          <p:cNvPr id="9" name="Picture 2" descr="https://abali.ru/wp-content/uploads/2020/10/svao_mos_coa_Abali-1536x128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82" y="375588"/>
            <a:ext cx="548752" cy="4594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102906" y="483165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1026" name="Picture 2" descr="Партнеры - Центр досуга, культуры и спорта Лидер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260" y="361584"/>
            <a:ext cx="473441" cy="4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360" y="361583"/>
            <a:ext cx="431962" cy="5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2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06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95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10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6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02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3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93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82F1C-E7AD-44AA-967A-9DD093276962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34862-AF70-4C28-9FE7-B84A4D6E7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7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11.png"/><Relationship Id="rId10" Type="http://schemas.openxmlformats.org/officeDocument/2006/relationships/image" Target="../media/image68.jpeg"/><Relationship Id="rId4" Type="http://schemas.openxmlformats.org/officeDocument/2006/relationships/image" Target="../media/image10.pn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5.png"/><Relationship Id="rId7" Type="http://schemas.openxmlformats.org/officeDocument/2006/relationships/image" Target="../media/image72.jpg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11" Type="http://schemas.openxmlformats.org/officeDocument/2006/relationships/image" Target="../media/image76.jpg"/><Relationship Id="rId5" Type="http://schemas.openxmlformats.org/officeDocument/2006/relationships/image" Target="../media/image11.png"/><Relationship Id="rId10" Type="http://schemas.openxmlformats.org/officeDocument/2006/relationships/image" Target="../media/image75.jpg"/><Relationship Id="rId4" Type="http://schemas.openxmlformats.org/officeDocument/2006/relationships/image" Target="../media/image10.png"/><Relationship Id="rId9" Type="http://schemas.openxmlformats.org/officeDocument/2006/relationships/image" Target="../media/image7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1.png"/><Relationship Id="rId10" Type="http://schemas.openxmlformats.org/officeDocument/2006/relationships/image" Target="../media/image19.jpeg"/><Relationship Id="rId4" Type="http://schemas.openxmlformats.org/officeDocument/2006/relationships/image" Target="../media/image10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11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10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11.png"/><Relationship Id="rId10" Type="http://schemas.openxmlformats.org/officeDocument/2006/relationships/image" Target="../media/image38.jpeg"/><Relationship Id="rId4" Type="http://schemas.openxmlformats.org/officeDocument/2006/relationships/image" Target="../media/image10.pn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11.png"/><Relationship Id="rId10" Type="http://schemas.openxmlformats.org/officeDocument/2006/relationships/image" Target="../media/image44.jpeg"/><Relationship Id="rId4" Type="http://schemas.openxmlformats.org/officeDocument/2006/relationships/image" Target="../media/image10.pn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jpeg"/><Relationship Id="rId7" Type="http://schemas.openxmlformats.org/officeDocument/2006/relationships/image" Target="../media/image11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51.jpeg"/><Relationship Id="rId5" Type="http://schemas.openxmlformats.org/officeDocument/2006/relationships/image" Target="../media/image5.png"/><Relationship Id="rId10" Type="http://schemas.openxmlformats.org/officeDocument/2006/relationships/image" Target="../media/image50.jpeg"/><Relationship Id="rId4" Type="http://schemas.openxmlformats.org/officeDocument/2006/relationships/image" Target="../media/image47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3.jp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8.jpeg"/><Relationship Id="rId5" Type="http://schemas.openxmlformats.org/officeDocument/2006/relationships/image" Target="../media/image10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A6C39C98-4E8B-D469-61DB-91CEA020C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" y="0"/>
            <a:ext cx="7049854" cy="686381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8167577" y="2520218"/>
            <a:ext cx="3673543" cy="4337782"/>
            <a:chOff x="381056" y="269927"/>
            <a:chExt cx="5881198" cy="6944619"/>
          </a:xfrm>
        </p:grpSpPr>
        <p:sp>
          <p:nvSpPr>
            <p:cNvPr id="5" name="Полилиния 4"/>
            <p:cNvSpPr/>
            <p:nvPr/>
          </p:nvSpPr>
          <p:spPr>
            <a:xfrm>
              <a:off x="3309257" y="1030514"/>
              <a:ext cx="1407886" cy="2072640"/>
            </a:xfrm>
            <a:custGeom>
              <a:avLst/>
              <a:gdLst>
                <a:gd name="connsiteX0" fmla="*/ 345440 w 1407886"/>
                <a:gd name="connsiteY0" fmla="*/ 0 h 2072640"/>
                <a:gd name="connsiteX1" fmla="*/ 400594 w 1407886"/>
                <a:gd name="connsiteY1" fmla="*/ 43543 h 2072640"/>
                <a:gd name="connsiteX2" fmla="*/ 400594 w 1407886"/>
                <a:gd name="connsiteY2" fmla="*/ 89989 h 2072640"/>
                <a:gd name="connsiteX3" fmla="*/ 287383 w 1407886"/>
                <a:gd name="connsiteY3" fmla="*/ 72572 h 2072640"/>
                <a:gd name="connsiteX4" fmla="*/ 293189 w 1407886"/>
                <a:gd name="connsiteY4" fmla="*/ 185783 h 2072640"/>
                <a:gd name="connsiteX5" fmla="*/ 330926 w 1407886"/>
                <a:gd name="connsiteY5" fmla="*/ 185783 h 2072640"/>
                <a:gd name="connsiteX6" fmla="*/ 330926 w 1407886"/>
                <a:gd name="connsiteY6" fmla="*/ 235132 h 2072640"/>
                <a:gd name="connsiteX7" fmla="*/ 310606 w 1407886"/>
                <a:gd name="connsiteY7" fmla="*/ 243840 h 2072640"/>
                <a:gd name="connsiteX8" fmla="*/ 322217 w 1407886"/>
                <a:gd name="connsiteY8" fmla="*/ 284480 h 2072640"/>
                <a:gd name="connsiteX9" fmla="*/ 275772 w 1407886"/>
                <a:gd name="connsiteY9" fmla="*/ 296092 h 2072640"/>
                <a:gd name="connsiteX10" fmla="*/ 269966 w 1407886"/>
                <a:gd name="connsiteY10" fmla="*/ 418012 h 2072640"/>
                <a:gd name="connsiteX11" fmla="*/ 238034 w 1407886"/>
                <a:gd name="connsiteY11" fmla="*/ 574766 h 2072640"/>
                <a:gd name="connsiteX12" fmla="*/ 357052 w 1407886"/>
                <a:gd name="connsiteY12" fmla="*/ 554446 h 2072640"/>
                <a:gd name="connsiteX13" fmla="*/ 441234 w 1407886"/>
                <a:gd name="connsiteY13" fmla="*/ 568960 h 2072640"/>
                <a:gd name="connsiteX14" fmla="*/ 496389 w 1407886"/>
                <a:gd name="connsiteY14" fmla="*/ 595086 h 2072640"/>
                <a:gd name="connsiteX15" fmla="*/ 743132 w 1407886"/>
                <a:gd name="connsiteY15" fmla="*/ 696686 h 2072640"/>
                <a:gd name="connsiteX16" fmla="*/ 989874 w 1407886"/>
                <a:gd name="connsiteY16" fmla="*/ 734423 h 2072640"/>
                <a:gd name="connsiteX17" fmla="*/ 1001486 w 1407886"/>
                <a:gd name="connsiteY17" fmla="*/ 711200 h 2072640"/>
                <a:gd name="connsiteX18" fmla="*/ 1033417 w 1407886"/>
                <a:gd name="connsiteY18" fmla="*/ 740229 h 2072640"/>
                <a:gd name="connsiteX19" fmla="*/ 1117600 w 1407886"/>
                <a:gd name="connsiteY19" fmla="*/ 740229 h 2072640"/>
                <a:gd name="connsiteX20" fmla="*/ 1135017 w 1407886"/>
                <a:gd name="connsiteY20" fmla="*/ 711200 h 2072640"/>
                <a:gd name="connsiteX21" fmla="*/ 1155337 w 1407886"/>
                <a:gd name="connsiteY21" fmla="*/ 746035 h 2072640"/>
                <a:gd name="connsiteX22" fmla="*/ 1219200 w 1407886"/>
                <a:gd name="connsiteY22" fmla="*/ 777966 h 2072640"/>
                <a:gd name="connsiteX23" fmla="*/ 1344023 w 1407886"/>
                <a:gd name="connsiteY23" fmla="*/ 873760 h 2072640"/>
                <a:gd name="connsiteX24" fmla="*/ 1378857 w 1407886"/>
                <a:gd name="connsiteY24" fmla="*/ 865052 h 2072640"/>
                <a:gd name="connsiteX25" fmla="*/ 1378857 w 1407886"/>
                <a:gd name="connsiteY25" fmla="*/ 905692 h 2072640"/>
                <a:gd name="connsiteX26" fmla="*/ 1407886 w 1407886"/>
                <a:gd name="connsiteY26" fmla="*/ 928915 h 2072640"/>
                <a:gd name="connsiteX27" fmla="*/ 1378857 w 1407886"/>
                <a:gd name="connsiteY27" fmla="*/ 960846 h 2072640"/>
                <a:gd name="connsiteX28" fmla="*/ 1390469 w 1407886"/>
                <a:gd name="connsiteY28" fmla="*/ 981166 h 2072640"/>
                <a:gd name="connsiteX29" fmla="*/ 1335314 w 1407886"/>
                <a:gd name="connsiteY29" fmla="*/ 1001486 h 2072640"/>
                <a:gd name="connsiteX30" fmla="*/ 1320800 w 1407886"/>
                <a:gd name="connsiteY30" fmla="*/ 992777 h 2072640"/>
                <a:gd name="connsiteX31" fmla="*/ 1227909 w 1407886"/>
                <a:gd name="connsiteY31" fmla="*/ 1085669 h 2072640"/>
                <a:gd name="connsiteX32" fmla="*/ 1227909 w 1407886"/>
                <a:gd name="connsiteY32" fmla="*/ 1100183 h 2072640"/>
                <a:gd name="connsiteX33" fmla="*/ 1172754 w 1407886"/>
                <a:gd name="connsiteY33" fmla="*/ 1146629 h 2072640"/>
                <a:gd name="connsiteX34" fmla="*/ 1306286 w 1407886"/>
                <a:gd name="connsiteY34" fmla="*/ 1146629 h 2072640"/>
                <a:gd name="connsiteX35" fmla="*/ 1323703 w 1407886"/>
                <a:gd name="connsiteY35" fmla="*/ 1225006 h 2072640"/>
                <a:gd name="connsiteX36" fmla="*/ 1314994 w 1407886"/>
                <a:gd name="connsiteY36" fmla="*/ 1265646 h 2072640"/>
                <a:gd name="connsiteX37" fmla="*/ 1280160 w 1407886"/>
                <a:gd name="connsiteY37" fmla="*/ 1300480 h 2072640"/>
                <a:gd name="connsiteX38" fmla="*/ 1268549 w 1407886"/>
                <a:gd name="connsiteY38" fmla="*/ 1306286 h 2072640"/>
                <a:gd name="connsiteX39" fmla="*/ 1233714 w 1407886"/>
                <a:gd name="connsiteY39" fmla="*/ 1306286 h 2072640"/>
                <a:gd name="connsiteX40" fmla="*/ 1216297 w 1407886"/>
                <a:gd name="connsiteY40" fmla="*/ 1306286 h 2072640"/>
                <a:gd name="connsiteX41" fmla="*/ 1207589 w 1407886"/>
                <a:gd name="connsiteY41" fmla="*/ 1306286 h 2072640"/>
                <a:gd name="connsiteX42" fmla="*/ 1181463 w 1407886"/>
                <a:gd name="connsiteY42" fmla="*/ 1294675 h 2072640"/>
                <a:gd name="connsiteX43" fmla="*/ 1166949 w 1407886"/>
                <a:gd name="connsiteY43" fmla="*/ 1303383 h 2072640"/>
                <a:gd name="connsiteX44" fmla="*/ 1146629 w 1407886"/>
                <a:gd name="connsiteY44" fmla="*/ 1288869 h 2072640"/>
                <a:gd name="connsiteX45" fmla="*/ 1152434 w 1407886"/>
                <a:gd name="connsiteY45" fmla="*/ 1262743 h 2072640"/>
                <a:gd name="connsiteX46" fmla="*/ 1140823 w 1407886"/>
                <a:gd name="connsiteY46" fmla="*/ 1251132 h 2072640"/>
                <a:gd name="connsiteX47" fmla="*/ 1140823 w 1407886"/>
                <a:gd name="connsiteY47" fmla="*/ 1230812 h 2072640"/>
                <a:gd name="connsiteX48" fmla="*/ 1140823 w 1407886"/>
                <a:gd name="connsiteY48" fmla="*/ 1207589 h 2072640"/>
                <a:gd name="connsiteX49" fmla="*/ 1105989 w 1407886"/>
                <a:gd name="connsiteY49" fmla="*/ 1201783 h 2072640"/>
                <a:gd name="connsiteX50" fmla="*/ 1094377 w 1407886"/>
                <a:gd name="connsiteY50" fmla="*/ 1219200 h 2072640"/>
                <a:gd name="connsiteX51" fmla="*/ 1123406 w 1407886"/>
                <a:gd name="connsiteY51" fmla="*/ 1245326 h 2072640"/>
                <a:gd name="connsiteX52" fmla="*/ 1103086 w 1407886"/>
                <a:gd name="connsiteY52" fmla="*/ 1274355 h 2072640"/>
                <a:gd name="connsiteX53" fmla="*/ 1126309 w 1407886"/>
                <a:gd name="connsiteY53" fmla="*/ 1285966 h 2072640"/>
                <a:gd name="connsiteX54" fmla="*/ 1039223 w 1407886"/>
                <a:gd name="connsiteY54" fmla="*/ 1370149 h 2072640"/>
                <a:gd name="connsiteX55" fmla="*/ 1027612 w 1407886"/>
                <a:gd name="connsiteY55" fmla="*/ 1393372 h 2072640"/>
                <a:gd name="connsiteX56" fmla="*/ 1018903 w 1407886"/>
                <a:gd name="connsiteY56" fmla="*/ 1404983 h 2072640"/>
                <a:gd name="connsiteX57" fmla="*/ 984069 w 1407886"/>
                <a:gd name="connsiteY57" fmla="*/ 1416595 h 2072640"/>
                <a:gd name="connsiteX58" fmla="*/ 992777 w 1407886"/>
                <a:gd name="connsiteY58" fmla="*/ 1544320 h 2072640"/>
                <a:gd name="connsiteX59" fmla="*/ 978263 w 1407886"/>
                <a:gd name="connsiteY59" fmla="*/ 1608183 h 2072640"/>
                <a:gd name="connsiteX60" fmla="*/ 862149 w 1407886"/>
                <a:gd name="connsiteY60" fmla="*/ 1875246 h 2072640"/>
                <a:gd name="connsiteX61" fmla="*/ 859246 w 1407886"/>
                <a:gd name="connsiteY61" fmla="*/ 1997166 h 2072640"/>
                <a:gd name="connsiteX62" fmla="*/ 841829 w 1407886"/>
                <a:gd name="connsiteY62" fmla="*/ 1982652 h 2072640"/>
                <a:gd name="connsiteX63" fmla="*/ 815703 w 1407886"/>
                <a:gd name="connsiteY63" fmla="*/ 1956526 h 2072640"/>
                <a:gd name="connsiteX64" fmla="*/ 795383 w 1407886"/>
                <a:gd name="connsiteY64" fmla="*/ 1921692 h 2072640"/>
                <a:gd name="connsiteX65" fmla="*/ 769257 w 1407886"/>
                <a:gd name="connsiteY65" fmla="*/ 1915886 h 2072640"/>
                <a:gd name="connsiteX66" fmla="*/ 757646 w 1407886"/>
                <a:gd name="connsiteY66" fmla="*/ 1898469 h 2072640"/>
                <a:gd name="connsiteX67" fmla="*/ 751840 w 1407886"/>
                <a:gd name="connsiteY67" fmla="*/ 1962332 h 2072640"/>
                <a:gd name="connsiteX68" fmla="*/ 627017 w 1407886"/>
                <a:gd name="connsiteY68" fmla="*/ 1947817 h 2072640"/>
                <a:gd name="connsiteX69" fmla="*/ 629920 w 1407886"/>
                <a:gd name="connsiteY69" fmla="*/ 2034903 h 2072640"/>
                <a:gd name="connsiteX70" fmla="*/ 612503 w 1407886"/>
                <a:gd name="connsiteY70" fmla="*/ 2055223 h 2072640"/>
                <a:gd name="connsiteX71" fmla="*/ 600892 w 1407886"/>
                <a:gd name="connsiteY71" fmla="*/ 2072640 h 2072640"/>
                <a:gd name="connsiteX72" fmla="*/ 542834 w 1407886"/>
                <a:gd name="connsiteY72" fmla="*/ 2040709 h 2072640"/>
                <a:gd name="connsiteX73" fmla="*/ 519612 w 1407886"/>
                <a:gd name="connsiteY73" fmla="*/ 2040709 h 2072640"/>
                <a:gd name="connsiteX74" fmla="*/ 510903 w 1407886"/>
                <a:gd name="connsiteY74" fmla="*/ 1962332 h 2072640"/>
                <a:gd name="connsiteX75" fmla="*/ 441234 w 1407886"/>
                <a:gd name="connsiteY75" fmla="*/ 1962332 h 2072640"/>
                <a:gd name="connsiteX76" fmla="*/ 418012 w 1407886"/>
                <a:gd name="connsiteY76" fmla="*/ 1927497 h 2072640"/>
                <a:gd name="connsiteX77" fmla="*/ 415109 w 1407886"/>
                <a:gd name="connsiteY77" fmla="*/ 1912983 h 2072640"/>
                <a:gd name="connsiteX78" fmla="*/ 400594 w 1407886"/>
                <a:gd name="connsiteY78" fmla="*/ 1846217 h 2072640"/>
                <a:gd name="connsiteX79" fmla="*/ 388983 w 1407886"/>
                <a:gd name="connsiteY79" fmla="*/ 1764937 h 2072640"/>
                <a:gd name="connsiteX80" fmla="*/ 447040 w 1407886"/>
                <a:gd name="connsiteY80" fmla="*/ 1759132 h 2072640"/>
                <a:gd name="connsiteX81" fmla="*/ 397692 w 1407886"/>
                <a:gd name="connsiteY81" fmla="*/ 1724297 h 2072640"/>
                <a:gd name="connsiteX82" fmla="*/ 386080 w 1407886"/>
                <a:gd name="connsiteY82" fmla="*/ 1669143 h 2072640"/>
                <a:gd name="connsiteX83" fmla="*/ 386080 w 1407886"/>
                <a:gd name="connsiteY83" fmla="*/ 1651726 h 2072640"/>
                <a:gd name="connsiteX84" fmla="*/ 354149 w 1407886"/>
                <a:gd name="connsiteY84" fmla="*/ 1584960 h 2072640"/>
                <a:gd name="connsiteX85" fmla="*/ 359954 w 1407886"/>
                <a:gd name="connsiteY85" fmla="*/ 1471749 h 2072640"/>
                <a:gd name="connsiteX86" fmla="*/ 383177 w 1407886"/>
                <a:gd name="connsiteY86" fmla="*/ 1390469 h 2072640"/>
                <a:gd name="connsiteX87" fmla="*/ 342537 w 1407886"/>
                <a:gd name="connsiteY87" fmla="*/ 1248229 h 2072640"/>
                <a:gd name="connsiteX88" fmla="*/ 345440 w 1407886"/>
                <a:gd name="connsiteY88" fmla="*/ 1126309 h 2072640"/>
                <a:gd name="connsiteX89" fmla="*/ 301897 w 1407886"/>
                <a:gd name="connsiteY89" fmla="*/ 937623 h 2072640"/>
                <a:gd name="connsiteX90" fmla="*/ 298994 w 1407886"/>
                <a:gd name="connsiteY90" fmla="*/ 801189 h 2072640"/>
                <a:gd name="connsiteX91" fmla="*/ 246743 w 1407886"/>
                <a:gd name="connsiteY91" fmla="*/ 740229 h 2072640"/>
                <a:gd name="connsiteX92" fmla="*/ 113212 w 1407886"/>
                <a:gd name="connsiteY92" fmla="*/ 653143 h 2072640"/>
                <a:gd name="connsiteX93" fmla="*/ 98697 w 1407886"/>
                <a:gd name="connsiteY93" fmla="*/ 595086 h 2072640"/>
                <a:gd name="connsiteX94" fmla="*/ 98697 w 1407886"/>
                <a:gd name="connsiteY94" fmla="*/ 574766 h 2072640"/>
                <a:gd name="connsiteX95" fmla="*/ 0 w 1407886"/>
                <a:gd name="connsiteY95" fmla="*/ 177075 h 2072640"/>
                <a:gd name="connsiteX96" fmla="*/ 156754 w 1407886"/>
                <a:gd name="connsiteY96" fmla="*/ 145143 h 2072640"/>
                <a:gd name="connsiteX97" fmla="*/ 127726 w 1407886"/>
                <a:gd name="connsiteY97" fmla="*/ 43543 h 2072640"/>
                <a:gd name="connsiteX98" fmla="*/ 194492 w 1407886"/>
                <a:gd name="connsiteY98" fmla="*/ 11612 h 2072640"/>
                <a:gd name="connsiteX99" fmla="*/ 232229 w 1407886"/>
                <a:gd name="connsiteY99" fmla="*/ 66766 h 2072640"/>
                <a:gd name="connsiteX100" fmla="*/ 345440 w 1407886"/>
                <a:gd name="connsiteY100" fmla="*/ 0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407886" h="2072640">
                  <a:moveTo>
                    <a:pt x="345440" y="0"/>
                  </a:moveTo>
                  <a:lnTo>
                    <a:pt x="400594" y="43543"/>
                  </a:lnTo>
                  <a:lnTo>
                    <a:pt x="400594" y="89989"/>
                  </a:lnTo>
                  <a:lnTo>
                    <a:pt x="287383" y="72572"/>
                  </a:lnTo>
                  <a:lnTo>
                    <a:pt x="293189" y="185783"/>
                  </a:lnTo>
                  <a:lnTo>
                    <a:pt x="330926" y="185783"/>
                  </a:lnTo>
                  <a:lnTo>
                    <a:pt x="330926" y="235132"/>
                  </a:lnTo>
                  <a:lnTo>
                    <a:pt x="310606" y="243840"/>
                  </a:lnTo>
                  <a:lnTo>
                    <a:pt x="322217" y="284480"/>
                  </a:lnTo>
                  <a:lnTo>
                    <a:pt x="275772" y="296092"/>
                  </a:lnTo>
                  <a:lnTo>
                    <a:pt x="269966" y="418012"/>
                  </a:lnTo>
                  <a:lnTo>
                    <a:pt x="238034" y="574766"/>
                  </a:lnTo>
                  <a:lnTo>
                    <a:pt x="357052" y="554446"/>
                  </a:lnTo>
                  <a:lnTo>
                    <a:pt x="441234" y="568960"/>
                  </a:lnTo>
                  <a:lnTo>
                    <a:pt x="496389" y="595086"/>
                  </a:lnTo>
                  <a:lnTo>
                    <a:pt x="743132" y="696686"/>
                  </a:lnTo>
                  <a:lnTo>
                    <a:pt x="989874" y="734423"/>
                  </a:lnTo>
                  <a:lnTo>
                    <a:pt x="1001486" y="711200"/>
                  </a:lnTo>
                  <a:lnTo>
                    <a:pt x="1033417" y="740229"/>
                  </a:lnTo>
                  <a:lnTo>
                    <a:pt x="1117600" y="740229"/>
                  </a:lnTo>
                  <a:lnTo>
                    <a:pt x="1135017" y="711200"/>
                  </a:lnTo>
                  <a:lnTo>
                    <a:pt x="1155337" y="746035"/>
                  </a:lnTo>
                  <a:lnTo>
                    <a:pt x="1219200" y="777966"/>
                  </a:lnTo>
                  <a:lnTo>
                    <a:pt x="1344023" y="873760"/>
                  </a:lnTo>
                  <a:lnTo>
                    <a:pt x="1378857" y="865052"/>
                  </a:lnTo>
                  <a:lnTo>
                    <a:pt x="1378857" y="905692"/>
                  </a:lnTo>
                  <a:lnTo>
                    <a:pt x="1407886" y="928915"/>
                  </a:lnTo>
                  <a:lnTo>
                    <a:pt x="1378857" y="960846"/>
                  </a:lnTo>
                  <a:lnTo>
                    <a:pt x="1390469" y="981166"/>
                  </a:lnTo>
                  <a:lnTo>
                    <a:pt x="1335314" y="1001486"/>
                  </a:lnTo>
                  <a:lnTo>
                    <a:pt x="1320800" y="992777"/>
                  </a:lnTo>
                  <a:lnTo>
                    <a:pt x="1227909" y="1085669"/>
                  </a:lnTo>
                  <a:lnTo>
                    <a:pt x="1227909" y="1100183"/>
                  </a:lnTo>
                  <a:lnTo>
                    <a:pt x="1172754" y="1146629"/>
                  </a:lnTo>
                  <a:lnTo>
                    <a:pt x="1306286" y="1146629"/>
                  </a:lnTo>
                  <a:lnTo>
                    <a:pt x="1323703" y="1225006"/>
                  </a:lnTo>
                  <a:lnTo>
                    <a:pt x="1314994" y="1265646"/>
                  </a:lnTo>
                  <a:lnTo>
                    <a:pt x="1280160" y="1300480"/>
                  </a:lnTo>
                  <a:lnTo>
                    <a:pt x="1268549" y="1306286"/>
                  </a:lnTo>
                  <a:lnTo>
                    <a:pt x="1233714" y="1306286"/>
                  </a:lnTo>
                  <a:lnTo>
                    <a:pt x="1216297" y="1306286"/>
                  </a:lnTo>
                  <a:lnTo>
                    <a:pt x="1207589" y="1306286"/>
                  </a:lnTo>
                  <a:lnTo>
                    <a:pt x="1181463" y="1294675"/>
                  </a:lnTo>
                  <a:lnTo>
                    <a:pt x="1166949" y="1303383"/>
                  </a:lnTo>
                  <a:lnTo>
                    <a:pt x="1146629" y="1288869"/>
                  </a:lnTo>
                  <a:lnTo>
                    <a:pt x="1152434" y="1262743"/>
                  </a:lnTo>
                  <a:lnTo>
                    <a:pt x="1140823" y="1251132"/>
                  </a:lnTo>
                  <a:lnTo>
                    <a:pt x="1140823" y="1230812"/>
                  </a:lnTo>
                  <a:lnTo>
                    <a:pt x="1140823" y="1207589"/>
                  </a:lnTo>
                  <a:lnTo>
                    <a:pt x="1105989" y="1201783"/>
                  </a:lnTo>
                  <a:lnTo>
                    <a:pt x="1094377" y="1219200"/>
                  </a:lnTo>
                  <a:lnTo>
                    <a:pt x="1123406" y="1245326"/>
                  </a:lnTo>
                  <a:lnTo>
                    <a:pt x="1103086" y="1274355"/>
                  </a:lnTo>
                  <a:lnTo>
                    <a:pt x="1126309" y="1285966"/>
                  </a:lnTo>
                  <a:lnTo>
                    <a:pt x="1039223" y="1370149"/>
                  </a:lnTo>
                  <a:lnTo>
                    <a:pt x="1027612" y="1393372"/>
                  </a:lnTo>
                  <a:lnTo>
                    <a:pt x="1018903" y="1404983"/>
                  </a:lnTo>
                  <a:lnTo>
                    <a:pt x="984069" y="1416595"/>
                  </a:lnTo>
                  <a:lnTo>
                    <a:pt x="992777" y="1544320"/>
                  </a:lnTo>
                  <a:lnTo>
                    <a:pt x="978263" y="1608183"/>
                  </a:lnTo>
                  <a:lnTo>
                    <a:pt x="862149" y="1875246"/>
                  </a:lnTo>
                  <a:cubicBezTo>
                    <a:pt x="861181" y="1915886"/>
                    <a:pt x="860214" y="1956526"/>
                    <a:pt x="859246" y="1997166"/>
                  </a:cubicBezTo>
                  <a:lnTo>
                    <a:pt x="841829" y="1982652"/>
                  </a:lnTo>
                  <a:lnTo>
                    <a:pt x="815703" y="1956526"/>
                  </a:lnTo>
                  <a:lnTo>
                    <a:pt x="795383" y="1921692"/>
                  </a:lnTo>
                  <a:lnTo>
                    <a:pt x="769257" y="1915886"/>
                  </a:lnTo>
                  <a:lnTo>
                    <a:pt x="757646" y="1898469"/>
                  </a:lnTo>
                  <a:lnTo>
                    <a:pt x="751840" y="1962332"/>
                  </a:lnTo>
                  <a:lnTo>
                    <a:pt x="627017" y="1947817"/>
                  </a:lnTo>
                  <a:lnTo>
                    <a:pt x="629920" y="2034903"/>
                  </a:lnTo>
                  <a:lnTo>
                    <a:pt x="612503" y="2055223"/>
                  </a:lnTo>
                  <a:lnTo>
                    <a:pt x="600892" y="2072640"/>
                  </a:lnTo>
                  <a:lnTo>
                    <a:pt x="542834" y="2040709"/>
                  </a:lnTo>
                  <a:lnTo>
                    <a:pt x="519612" y="2040709"/>
                  </a:lnTo>
                  <a:lnTo>
                    <a:pt x="510903" y="1962332"/>
                  </a:lnTo>
                  <a:lnTo>
                    <a:pt x="441234" y="1962332"/>
                  </a:lnTo>
                  <a:lnTo>
                    <a:pt x="418012" y="1927497"/>
                  </a:lnTo>
                  <a:lnTo>
                    <a:pt x="415109" y="1912983"/>
                  </a:lnTo>
                  <a:lnTo>
                    <a:pt x="400594" y="1846217"/>
                  </a:lnTo>
                  <a:lnTo>
                    <a:pt x="388983" y="1764937"/>
                  </a:lnTo>
                  <a:lnTo>
                    <a:pt x="447040" y="1759132"/>
                  </a:lnTo>
                  <a:lnTo>
                    <a:pt x="397692" y="1724297"/>
                  </a:lnTo>
                  <a:lnTo>
                    <a:pt x="386080" y="1669143"/>
                  </a:lnTo>
                  <a:lnTo>
                    <a:pt x="386080" y="1651726"/>
                  </a:lnTo>
                  <a:lnTo>
                    <a:pt x="354149" y="1584960"/>
                  </a:lnTo>
                  <a:lnTo>
                    <a:pt x="359954" y="1471749"/>
                  </a:lnTo>
                  <a:lnTo>
                    <a:pt x="383177" y="1390469"/>
                  </a:lnTo>
                  <a:lnTo>
                    <a:pt x="342537" y="1248229"/>
                  </a:lnTo>
                  <a:cubicBezTo>
                    <a:pt x="343505" y="1207589"/>
                    <a:pt x="344472" y="1166949"/>
                    <a:pt x="345440" y="1126309"/>
                  </a:cubicBezTo>
                  <a:lnTo>
                    <a:pt x="301897" y="937623"/>
                  </a:lnTo>
                  <a:cubicBezTo>
                    <a:pt x="300929" y="892145"/>
                    <a:pt x="299962" y="846667"/>
                    <a:pt x="298994" y="801189"/>
                  </a:cubicBezTo>
                  <a:lnTo>
                    <a:pt x="246743" y="740229"/>
                  </a:lnTo>
                  <a:lnTo>
                    <a:pt x="113212" y="653143"/>
                  </a:lnTo>
                  <a:lnTo>
                    <a:pt x="98697" y="595086"/>
                  </a:lnTo>
                  <a:lnTo>
                    <a:pt x="98697" y="574766"/>
                  </a:lnTo>
                  <a:lnTo>
                    <a:pt x="0" y="177075"/>
                  </a:lnTo>
                  <a:lnTo>
                    <a:pt x="156754" y="145143"/>
                  </a:lnTo>
                  <a:lnTo>
                    <a:pt x="127726" y="43543"/>
                  </a:lnTo>
                  <a:lnTo>
                    <a:pt x="194492" y="11612"/>
                  </a:lnTo>
                  <a:lnTo>
                    <a:pt x="232229" y="66766"/>
                  </a:lnTo>
                  <a:lnTo>
                    <a:pt x="34544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Freeform 186"/>
            <p:cNvSpPr>
              <a:spLocks/>
            </p:cNvSpPr>
            <p:nvPr/>
          </p:nvSpPr>
          <p:spPr bwMode="auto">
            <a:xfrm>
              <a:off x="1931246" y="5847397"/>
              <a:ext cx="932189" cy="1169953"/>
            </a:xfrm>
            <a:custGeom>
              <a:avLst/>
              <a:gdLst>
                <a:gd name="T0" fmla="*/ 190 w 988"/>
                <a:gd name="T1" fmla="*/ 1040 h 1240"/>
                <a:gd name="T2" fmla="*/ 175 w 988"/>
                <a:gd name="T3" fmla="*/ 1082 h 1240"/>
                <a:gd name="T4" fmla="*/ 189 w 988"/>
                <a:gd name="T5" fmla="*/ 1113 h 1240"/>
                <a:gd name="T6" fmla="*/ 158 w 988"/>
                <a:gd name="T7" fmla="*/ 1121 h 1240"/>
                <a:gd name="T8" fmla="*/ 131 w 988"/>
                <a:gd name="T9" fmla="*/ 1205 h 1240"/>
                <a:gd name="T10" fmla="*/ 281 w 988"/>
                <a:gd name="T11" fmla="*/ 1159 h 1240"/>
                <a:gd name="T12" fmla="*/ 304 w 988"/>
                <a:gd name="T13" fmla="*/ 1198 h 1240"/>
                <a:gd name="T14" fmla="*/ 315 w 988"/>
                <a:gd name="T15" fmla="*/ 1213 h 1240"/>
                <a:gd name="T16" fmla="*/ 375 w 988"/>
                <a:gd name="T17" fmla="*/ 1217 h 1240"/>
                <a:gd name="T18" fmla="*/ 494 w 988"/>
                <a:gd name="T19" fmla="*/ 1205 h 1240"/>
                <a:gd name="T20" fmla="*/ 552 w 988"/>
                <a:gd name="T21" fmla="*/ 1028 h 1240"/>
                <a:gd name="T22" fmla="*/ 800 w 988"/>
                <a:gd name="T23" fmla="*/ 1024 h 1240"/>
                <a:gd name="T24" fmla="*/ 871 w 988"/>
                <a:gd name="T25" fmla="*/ 877 h 1240"/>
                <a:gd name="T26" fmla="*/ 888 w 988"/>
                <a:gd name="T27" fmla="*/ 823 h 1240"/>
                <a:gd name="T28" fmla="*/ 902 w 988"/>
                <a:gd name="T29" fmla="*/ 778 h 1240"/>
                <a:gd name="T30" fmla="*/ 948 w 988"/>
                <a:gd name="T31" fmla="*/ 759 h 1240"/>
                <a:gd name="T32" fmla="*/ 982 w 988"/>
                <a:gd name="T33" fmla="*/ 686 h 1240"/>
                <a:gd name="T34" fmla="*/ 944 w 988"/>
                <a:gd name="T35" fmla="*/ 677 h 1240"/>
                <a:gd name="T36" fmla="*/ 956 w 988"/>
                <a:gd name="T37" fmla="*/ 644 h 1240"/>
                <a:gd name="T38" fmla="*/ 923 w 988"/>
                <a:gd name="T39" fmla="*/ 623 h 1240"/>
                <a:gd name="T40" fmla="*/ 907 w 988"/>
                <a:gd name="T41" fmla="*/ 605 h 1240"/>
                <a:gd name="T42" fmla="*/ 884 w 988"/>
                <a:gd name="T43" fmla="*/ 590 h 1240"/>
                <a:gd name="T44" fmla="*/ 861 w 988"/>
                <a:gd name="T45" fmla="*/ 586 h 1240"/>
                <a:gd name="T46" fmla="*/ 865 w 988"/>
                <a:gd name="T47" fmla="*/ 629 h 1240"/>
                <a:gd name="T48" fmla="*/ 827 w 988"/>
                <a:gd name="T49" fmla="*/ 592 h 1240"/>
                <a:gd name="T50" fmla="*/ 827 w 988"/>
                <a:gd name="T51" fmla="*/ 565 h 1240"/>
                <a:gd name="T52" fmla="*/ 700 w 988"/>
                <a:gd name="T53" fmla="*/ 576 h 1240"/>
                <a:gd name="T54" fmla="*/ 652 w 988"/>
                <a:gd name="T55" fmla="*/ 630 h 1240"/>
                <a:gd name="T56" fmla="*/ 652 w 988"/>
                <a:gd name="T57" fmla="*/ 475 h 1240"/>
                <a:gd name="T58" fmla="*/ 692 w 988"/>
                <a:gd name="T59" fmla="*/ 480 h 1240"/>
                <a:gd name="T60" fmla="*/ 669 w 988"/>
                <a:gd name="T61" fmla="*/ 432 h 1240"/>
                <a:gd name="T62" fmla="*/ 636 w 988"/>
                <a:gd name="T63" fmla="*/ 413 h 1240"/>
                <a:gd name="T64" fmla="*/ 607 w 988"/>
                <a:gd name="T65" fmla="*/ 369 h 1240"/>
                <a:gd name="T66" fmla="*/ 569 w 988"/>
                <a:gd name="T67" fmla="*/ 342 h 1240"/>
                <a:gd name="T68" fmla="*/ 542 w 988"/>
                <a:gd name="T69" fmla="*/ 294 h 1240"/>
                <a:gd name="T70" fmla="*/ 590 w 988"/>
                <a:gd name="T71" fmla="*/ 163 h 1240"/>
                <a:gd name="T72" fmla="*/ 575 w 988"/>
                <a:gd name="T73" fmla="*/ 105 h 1240"/>
                <a:gd name="T74" fmla="*/ 554 w 988"/>
                <a:gd name="T75" fmla="*/ 77 h 1240"/>
                <a:gd name="T76" fmla="*/ 511 w 988"/>
                <a:gd name="T77" fmla="*/ 63 h 1240"/>
                <a:gd name="T78" fmla="*/ 463 w 988"/>
                <a:gd name="T79" fmla="*/ 59 h 1240"/>
                <a:gd name="T80" fmla="*/ 323 w 988"/>
                <a:gd name="T81" fmla="*/ 27 h 1240"/>
                <a:gd name="T82" fmla="*/ 271 w 988"/>
                <a:gd name="T83" fmla="*/ 7 h 1240"/>
                <a:gd name="T84" fmla="*/ 250 w 988"/>
                <a:gd name="T85" fmla="*/ 27 h 1240"/>
                <a:gd name="T86" fmla="*/ 243 w 988"/>
                <a:gd name="T87" fmla="*/ 65 h 1240"/>
                <a:gd name="T88" fmla="*/ 206 w 988"/>
                <a:gd name="T89" fmla="*/ 109 h 1240"/>
                <a:gd name="T90" fmla="*/ 214 w 988"/>
                <a:gd name="T91" fmla="*/ 190 h 1240"/>
                <a:gd name="T92" fmla="*/ 216 w 988"/>
                <a:gd name="T93" fmla="*/ 236 h 1240"/>
                <a:gd name="T94" fmla="*/ 225 w 988"/>
                <a:gd name="T95" fmla="*/ 298 h 1240"/>
                <a:gd name="T96" fmla="*/ 104 w 988"/>
                <a:gd name="T97" fmla="*/ 373 h 1240"/>
                <a:gd name="T98" fmla="*/ 81 w 988"/>
                <a:gd name="T99" fmla="*/ 384 h 1240"/>
                <a:gd name="T100" fmla="*/ 75 w 988"/>
                <a:gd name="T101" fmla="*/ 425 h 1240"/>
                <a:gd name="T102" fmla="*/ 100 w 988"/>
                <a:gd name="T103" fmla="*/ 459 h 1240"/>
                <a:gd name="T104" fmla="*/ 33 w 988"/>
                <a:gd name="T105" fmla="*/ 482 h 1240"/>
                <a:gd name="T106" fmla="*/ 12 w 988"/>
                <a:gd name="T107" fmla="*/ 490 h 1240"/>
                <a:gd name="T108" fmla="*/ 16 w 988"/>
                <a:gd name="T109" fmla="*/ 511 h 1240"/>
                <a:gd name="T110" fmla="*/ 37 w 988"/>
                <a:gd name="T111" fmla="*/ 532 h 1240"/>
                <a:gd name="T112" fmla="*/ 12 w 988"/>
                <a:gd name="T113" fmla="*/ 569 h 1240"/>
                <a:gd name="T114" fmla="*/ 21 w 988"/>
                <a:gd name="T115" fmla="*/ 642 h 1240"/>
                <a:gd name="T116" fmla="*/ 64 w 988"/>
                <a:gd name="T117" fmla="*/ 719 h 1240"/>
                <a:gd name="T118" fmla="*/ 60 w 988"/>
                <a:gd name="T119" fmla="*/ 755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88" h="1240">
                  <a:moveTo>
                    <a:pt x="58" y="949"/>
                  </a:moveTo>
                  <a:lnTo>
                    <a:pt x="148" y="959"/>
                  </a:lnTo>
                  <a:lnTo>
                    <a:pt x="225" y="967"/>
                  </a:lnTo>
                  <a:lnTo>
                    <a:pt x="250" y="969"/>
                  </a:lnTo>
                  <a:lnTo>
                    <a:pt x="267" y="971"/>
                  </a:lnTo>
                  <a:lnTo>
                    <a:pt x="264" y="1011"/>
                  </a:lnTo>
                  <a:lnTo>
                    <a:pt x="231" y="1011"/>
                  </a:lnTo>
                  <a:lnTo>
                    <a:pt x="238" y="1032"/>
                  </a:lnTo>
                  <a:lnTo>
                    <a:pt x="229" y="1034"/>
                  </a:lnTo>
                  <a:lnTo>
                    <a:pt x="216" y="1038"/>
                  </a:lnTo>
                  <a:lnTo>
                    <a:pt x="217" y="1050"/>
                  </a:lnTo>
                  <a:lnTo>
                    <a:pt x="204" y="1046"/>
                  </a:lnTo>
                  <a:lnTo>
                    <a:pt x="204" y="1040"/>
                  </a:lnTo>
                  <a:lnTo>
                    <a:pt x="190" y="1040"/>
                  </a:lnTo>
                  <a:lnTo>
                    <a:pt x="183" y="1038"/>
                  </a:lnTo>
                  <a:lnTo>
                    <a:pt x="164" y="1034"/>
                  </a:lnTo>
                  <a:lnTo>
                    <a:pt x="160" y="1053"/>
                  </a:lnTo>
                  <a:lnTo>
                    <a:pt x="142" y="1047"/>
                  </a:lnTo>
                  <a:lnTo>
                    <a:pt x="140" y="1067"/>
                  </a:lnTo>
                  <a:lnTo>
                    <a:pt x="148" y="1071"/>
                  </a:lnTo>
                  <a:lnTo>
                    <a:pt x="156" y="1073"/>
                  </a:lnTo>
                  <a:lnTo>
                    <a:pt x="160" y="1074"/>
                  </a:lnTo>
                  <a:lnTo>
                    <a:pt x="162" y="1074"/>
                  </a:lnTo>
                  <a:lnTo>
                    <a:pt x="164" y="1076"/>
                  </a:lnTo>
                  <a:lnTo>
                    <a:pt x="167" y="1080"/>
                  </a:lnTo>
                  <a:lnTo>
                    <a:pt x="171" y="1080"/>
                  </a:lnTo>
                  <a:lnTo>
                    <a:pt x="173" y="1080"/>
                  </a:lnTo>
                  <a:lnTo>
                    <a:pt x="175" y="1082"/>
                  </a:lnTo>
                  <a:lnTo>
                    <a:pt x="181" y="1082"/>
                  </a:lnTo>
                  <a:lnTo>
                    <a:pt x="183" y="1082"/>
                  </a:lnTo>
                  <a:lnTo>
                    <a:pt x="185" y="1084"/>
                  </a:lnTo>
                  <a:lnTo>
                    <a:pt x="189" y="1084"/>
                  </a:lnTo>
                  <a:lnTo>
                    <a:pt x="190" y="1086"/>
                  </a:lnTo>
                  <a:lnTo>
                    <a:pt x="195" y="1086"/>
                  </a:lnTo>
                  <a:lnTo>
                    <a:pt x="200" y="1090"/>
                  </a:lnTo>
                  <a:lnTo>
                    <a:pt x="206" y="1092"/>
                  </a:lnTo>
                  <a:lnTo>
                    <a:pt x="204" y="1096"/>
                  </a:lnTo>
                  <a:lnTo>
                    <a:pt x="202" y="1101"/>
                  </a:lnTo>
                  <a:lnTo>
                    <a:pt x="198" y="1109"/>
                  </a:lnTo>
                  <a:lnTo>
                    <a:pt x="192" y="1109"/>
                  </a:lnTo>
                  <a:lnTo>
                    <a:pt x="190" y="1113"/>
                  </a:lnTo>
                  <a:lnTo>
                    <a:pt x="189" y="1113"/>
                  </a:lnTo>
                  <a:lnTo>
                    <a:pt x="187" y="1111"/>
                  </a:lnTo>
                  <a:lnTo>
                    <a:pt x="185" y="1111"/>
                  </a:lnTo>
                  <a:lnTo>
                    <a:pt x="183" y="1111"/>
                  </a:lnTo>
                  <a:lnTo>
                    <a:pt x="181" y="1111"/>
                  </a:lnTo>
                  <a:lnTo>
                    <a:pt x="177" y="1111"/>
                  </a:lnTo>
                  <a:lnTo>
                    <a:pt x="175" y="1111"/>
                  </a:lnTo>
                  <a:lnTo>
                    <a:pt x="173" y="1111"/>
                  </a:lnTo>
                  <a:lnTo>
                    <a:pt x="171" y="1111"/>
                  </a:lnTo>
                  <a:lnTo>
                    <a:pt x="167" y="1111"/>
                  </a:lnTo>
                  <a:lnTo>
                    <a:pt x="166" y="1111"/>
                  </a:lnTo>
                  <a:lnTo>
                    <a:pt x="164" y="1111"/>
                  </a:lnTo>
                  <a:lnTo>
                    <a:pt x="162" y="1111"/>
                  </a:lnTo>
                  <a:lnTo>
                    <a:pt x="158" y="1111"/>
                  </a:lnTo>
                  <a:lnTo>
                    <a:pt x="158" y="1121"/>
                  </a:lnTo>
                  <a:lnTo>
                    <a:pt x="156" y="1124"/>
                  </a:lnTo>
                  <a:lnTo>
                    <a:pt x="146" y="1128"/>
                  </a:lnTo>
                  <a:lnTo>
                    <a:pt x="148" y="1132"/>
                  </a:lnTo>
                  <a:lnTo>
                    <a:pt x="148" y="1136"/>
                  </a:lnTo>
                  <a:lnTo>
                    <a:pt x="152" y="1146"/>
                  </a:lnTo>
                  <a:lnTo>
                    <a:pt x="142" y="1149"/>
                  </a:lnTo>
                  <a:lnTo>
                    <a:pt x="148" y="1159"/>
                  </a:lnTo>
                  <a:lnTo>
                    <a:pt x="150" y="1161"/>
                  </a:lnTo>
                  <a:lnTo>
                    <a:pt x="150" y="1172"/>
                  </a:lnTo>
                  <a:lnTo>
                    <a:pt x="142" y="1172"/>
                  </a:lnTo>
                  <a:lnTo>
                    <a:pt x="142" y="1175"/>
                  </a:lnTo>
                  <a:lnTo>
                    <a:pt x="140" y="1184"/>
                  </a:lnTo>
                  <a:lnTo>
                    <a:pt x="137" y="1198"/>
                  </a:lnTo>
                  <a:lnTo>
                    <a:pt x="131" y="1205"/>
                  </a:lnTo>
                  <a:lnTo>
                    <a:pt x="125" y="1223"/>
                  </a:lnTo>
                  <a:lnTo>
                    <a:pt x="139" y="1226"/>
                  </a:lnTo>
                  <a:lnTo>
                    <a:pt x="154" y="1223"/>
                  </a:lnTo>
                  <a:lnTo>
                    <a:pt x="212" y="1211"/>
                  </a:lnTo>
                  <a:lnTo>
                    <a:pt x="219" y="1207"/>
                  </a:lnTo>
                  <a:lnTo>
                    <a:pt x="221" y="1196"/>
                  </a:lnTo>
                  <a:lnTo>
                    <a:pt x="217" y="1177"/>
                  </a:lnTo>
                  <a:lnTo>
                    <a:pt x="229" y="1169"/>
                  </a:lnTo>
                  <a:lnTo>
                    <a:pt x="231" y="1157"/>
                  </a:lnTo>
                  <a:lnTo>
                    <a:pt x="238" y="1157"/>
                  </a:lnTo>
                  <a:lnTo>
                    <a:pt x="244" y="1155"/>
                  </a:lnTo>
                  <a:lnTo>
                    <a:pt x="256" y="1159"/>
                  </a:lnTo>
                  <a:lnTo>
                    <a:pt x="275" y="1161"/>
                  </a:lnTo>
                  <a:lnTo>
                    <a:pt x="281" y="1159"/>
                  </a:lnTo>
                  <a:lnTo>
                    <a:pt x="289" y="1161"/>
                  </a:lnTo>
                  <a:lnTo>
                    <a:pt x="292" y="1161"/>
                  </a:lnTo>
                  <a:lnTo>
                    <a:pt x="294" y="1167"/>
                  </a:lnTo>
                  <a:lnTo>
                    <a:pt x="294" y="1169"/>
                  </a:lnTo>
                  <a:lnTo>
                    <a:pt x="294" y="1170"/>
                  </a:lnTo>
                  <a:lnTo>
                    <a:pt x="296" y="1172"/>
                  </a:lnTo>
                  <a:lnTo>
                    <a:pt x="298" y="1177"/>
                  </a:lnTo>
                  <a:lnTo>
                    <a:pt x="298" y="1182"/>
                  </a:lnTo>
                  <a:lnTo>
                    <a:pt x="298" y="1184"/>
                  </a:lnTo>
                  <a:lnTo>
                    <a:pt x="298" y="1186"/>
                  </a:lnTo>
                  <a:lnTo>
                    <a:pt x="300" y="1188"/>
                  </a:lnTo>
                  <a:lnTo>
                    <a:pt x="306" y="1194"/>
                  </a:lnTo>
                  <a:lnTo>
                    <a:pt x="304" y="1196"/>
                  </a:lnTo>
                  <a:lnTo>
                    <a:pt x="304" y="1198"/>
                  </a:lnTo>
                  <a:lnTo>
                    <a:pt x="306" y="1199"/>
                  </a:lnTo>
                  <a:lnTo>
                    <a:pt x="306" y="1201"/>
                  </a:lnTo>
                  <a:lnTo>
                    <a:pt x="306" y="1203"/>
                  </a:lnTo>
                  <a:lnTo>
                    <a:pt x="308" y="1205"/>
                  </a:lnTo>
                  <a:lnTo>
                    <a:pt x="310" y="1205"/>
                  </a:lnTo>
                  <a:lnTo>
                    <a:pt x="310" y="1207"/>
                  </a:lnTo>
                  <a:lnTo>
                    <a:pt x="310" y="1209"/>
                  </a:lnTo>
                  <a:lnTo>
                    <a:pt x="312" y="1211"/>
                  </a:lnTo>
                  <a:lnTo>
                    <a:pt x="312" y="1213"/>
                  </a:lnTo>
                  <a:lnTo>
                    <a:pt x="310" y="1215"/>
                  </a:lnTo>
                  <a:lnTo>
                    <a:pt x="312" y="1215"/>
                  </a:lnTo>
                  <a:lnTo>
                    <a:pt x="313" y="1215"/>
                  </a:lnTo>
                  <a:lnTo>
                    <a:pt x="313" y="1217"/>
                  </a:lnTo>
                  <a:lnTo>
                    <a:pt x="315" y="1213"/>
                  </a:lnTo>
                  <a:lnTo>
                    <a:pt x="318" y="1213"/>
                  </a:lnTo>
                  <a:lnTo>
                    <a:pt x="318" y="1215"/>
                  </a:lnTo>
                  <a:lnTo>
                    <a:pt x="318" y="1213"/>
                  </a:lnTo>
                  <a:lnTo>
                    <a:pt x="319" y="1213"/>
                  </a:lnTo>
                  <a:lnTo>
                    <a:pt x="319" y="1211"/>
                  </a:lnTo>
                  <a:lnTo>
                    <a:pt x="321" y="1211"/>
                  </a:lnTo>
                  <a:lnTo>
                    <a:pt x="321" y="1213"/>
                  </a:lnTo>
                  <a:lnTo>
                    <a:pt x="331" y="1226"/>
                  </a:lnTo>
                  <a:lnTo>
                    <a:pt x="339" y="1223"/>
                  </a:lnTo>
                  <a:lnTo>
                    <a:pt x="346" y="1232"/>
                  </a:lnTo>
                  <a:lnTo>
                    <a:pt x="352" y="1230"/>
                  </a:lnTo>
                  <a:lnTo>
                    <a:pt x="366" y="1220"/>
                  </a:lnTo>
                  <a:lnTo>
                    <a:pt x="373" y="1217"/>
                  </a:lnTo>
                  <a:lnTo>
                    <a:pt x="375" y="1217"/>
                  </a:lnTo>
                  <a:lnTo>
                    <a:pt x="379" y="1223"/>
                  </a:lnTo>
                  <a:lnTo>
                    <a:pt x="381" y="1223"/>
                  </a:lnTo>
                  <a:lnTo>
                    <a:pt x="383" y="1228"/>
                  </a:lnTo>
                  <a:lnTo>
                    <a:pt x="385" y="1234"/>
                  </a:lnTo>
                  <a:lnTo>
                    <a:pt x="390" y="1234"/>
                  </a:lnTo>
                  <a:lnTo>
                    <a:pt x="423" y="1232"/>
                  </a:lnTo>
                  <a:lnTo>
                    <a:pt x="436" y="1230"/>
                  </a:lnTo>
                  <a:lnTo>
                    <a:pt x="463" y="1234"/>
                  </a:lnTo>
                  <a:lnTo>
                    <a:pt x="479" y="1232"/>
                  </a:lnTo>
                  <a:lnTo>
                    <a:pt x="494" y="1240"/>
                  </a:lnTo>
                  <a:lnTo>
                    <a:pt x="504" y="1225"/>
                  </a:lnTo>
                  <a:lnTo>
                    <a:pt x="496" y="1219"/>
                  </a:lnTo>
                  <a:lnTo>
                    <a:pt x="498" y="1211"/>
                  </a:lnTo>
                  <a:lnTo>
                    <a:pt x="494" y="1205"/>
                  </a:lnTo>
                  <a:lnTo>
                    <a:pt x="494" y="1194"/>
                  </a:lnTo>
                  <a:lnTo>
                    <a:pt x="473" y="1180"/>
                  </a:lnTo>
                  <a:lnTo>
                    <a:pt x="479" y="1170"/>
                  </a:lnTo>
                  <a:lnTo>
                    <a:pt x="481" y="1175"/>
                  </a:lnTo>
                  <a:lnTo>
                    <a:pt x="483" y="1177"/>
                  </a:lnTo>
                  <a:lnTo>
                    <a:pt x="484" y="1178"/>
                  </a:lnTo>
                  <a:lnTo>
                    <a:pt x="496" y="1182"/>
                  </a:lnTo>
                  <a:lnTo>
                    <a:pt x="502" y="1184"/>
                  </a:lnTo>
                  <a:lnTo>
                    <a:pt x="511" y="1180"/>
                  </a:lnTo>
                  <a:lnTo>
                    <a:pt x="550" y="1103"/>
                  </a:lnTo>
                  <a:lnTo>
                    <a:pt x="537" y="1092"/>
                  </a:lnTo>
                  <a:lnTo>
                    <a:pt x="532" y="1071"/>
                  </a:lnTo>
                  <a:lnTo>
                    <a:pt x="527" y="1059"/>
                  </a:lnTo>
                  <a:lnTo>
                    <a:pt x="552" y="1028"/>
                  </a:lnTo>
                  <a:lnTo>
                    <a:pt x="588" y="1036"/>
                  </a:lnTo>
                  <a:lnTo>
                    <a:pt x="611" y="1036"/>
                  </a:lnTo>
                  <a:lnTo>
                    <a:pt x="594" y="1055"/>
                  </a:lnTo>
                  <a:lnTo>
                    <a:pt x="627" y="1078"/>
                  </a:lnTo>
                  <a:lnTo>
                    <a:pt x="646" y="1078"/>
                  </a:lnTo>
                  <a:lnTo>
                    <a:pt x="673" y="1105"/>
                  </a:lnTo>
                  <a:lnTo>
                    <a:pt x="679" y="1073"/>
                  </a:lnTo>
                  <a:lnTo>
                    <a:pt x="704" y="1065"/>
                  </a:lnTo>
                  <a:lnTo>
                    <a:pt x="732" y="1034"/>
                  </a:lnTo>
                  <a:lnTo>
                    <a:pt x="742" y="1038"/>
                  </a:lnTo>
                  <a:lnTo>
                    <a:pt x="746" y="1034"/>
                  </a:lnTo>
                  <a:lnTo>
                    <a:pt x="767" y="1019"/>
                  </a:lnTo>
                  <a:lnTo>
                    <a:pt x="790" y="1024"/>
                  </a:lnTo>
                  <a:lnTo>
                    <a:pt x="800" y="1024"/>
                  </a:lnTo>
                  <a:lnTo>
                    <a:pt x="806" y="994"/>
                  </a:lnTo>
                  <a:lnTo>
                    <a:pt x="798" y="973"/>
                  </a:lnTo>
                  <a:lnTo>
                    <a:pt x="780" y="942"/>
                  </a:lnTo>
                  <a:lnTo>
                    <a:pt x="786" y="938"/>
                  </a:lnTo>
                  <a:lnTo>
                    <a:pt x="796" y="942"/>
                  </a:lnTo>
                  <a:lnTo>
                    <a:pt x="823" y="938"/>
                  </a:lnTo>
                  <a:lnTo>
                    <a:pt x="840" y="930"/>
                  </a:lnTo>
                  <a:lnTo>
                    <a:pt x="871" y="907"/>
                  </a:lnTo>
                  <a:lnTo>
                    <a:pt x="871" y="900"/>
                  </a:lnTo>
                  <a:lnTo>
                    <a:pt x="873" y="898"/>
                  </a:lnTo>
                  <a:lnTo>
                    <a:pt x="871" y="884"/>
                  </a:lnTo>
                  <a:lnTo>
                    <a:pt x="871" y="882"/>
                  </a:lnTo>
                  <a:lnTo>
                    <a:pt x="871" y="880"/>
                  </a:lnTo>
                  <a:lnTo>
                    <a:pt x="871" y="877"/>
                  </a:lnTo>
                  <a:lnTo>
                    <a:pt x="873" y="872"/>
                  </a:lnTo>
                  <a:lnTo>
                    <a:pt x="873" y="871"/>
                  </a:lnTo>
                  <a:lnTo>
                    <a:pt x="875" y="869"/>
                  </a:lnTo>
                  <a:lnTo>
                    <a:pt x="879" y="859"/>
                  </a:lnTo>
                  <a:lnTo>
                    <a:pt x="882" y="850"/>
                  </a:lnTo>
                  <a:lnTo>
                    <a:pt x="882" y="848"/>
                  </a:lnTo>
                  <a:lnTo>
                    <a:pt x="884" y="846"/>
                  </a:lnTo>
                  <a:lnTo>
                    <a:pt x="884" y="842"/>
                  </a:lnTo>
                  <a:lnTo>
                    <a:pt x="886" y="838"/>
                  </a:lnTo>
                  <a:lnTo>
                    <a:pt x="886" y="834"/>
                  </a:lnTo>
                  <a:lnTo>
                    <a:pt x="886" y="832"/>
                  </a:lnTo>
                  <a:lnTo>
                    <a:pt x="886" y="830"/>
                  </a:lnTo>
                  <a:lnTo>
                    <a:pt x="888" y="826"/>
                  </a:lnTo>
                  <a:lnTo>
                    <a:pt x="888" y="823"/>
                  </a:lnTo>
                  <a:lnTo>
                    <a:pt x="888" y="817"/>
                  </a:lnTo>
                  <a:lnTo>
                    <a:pt x="888" y="813"/>
                  </a:lnTo>
                  <a:lnTo>
                    <a:pt x="890" y="807"/>
                  </a:lnTo>
                  <a:lnTo>
                    <a:pt x="890" y="805"/>
                  </a:lnTo>
                  <a:lnTo>
                    <a:pt x="892" y="803"/>
                  </a:lnTo>
                  <a:lnTo>
                    <a:pt x="894" y="800"/>
                  </a:lnTo>
                  <a:lnTo>
                    <a:pt x="894" y="796"/>
                  </a:lnTo>
                  <a:lnTo>
                    <a:pt x="894" y="794"/>
                  </a:lnTo>
                  <a:lnTo>
                    <a:pt x="894" y="792"/>
                  </a:lnTo>
                  <a:lnTo>
                    <a:pt x="898" y="786"/>
                  </a:lnTo>
                  <a:lnTo>
                    <a:pt x="900" y="784"/>
                  </a:lnTo>
                  <a:lnTo>
                    <a:pt x="900" y="782"/>
                  </a:lnTo>
                  <a:lnTo>
                    <a:pt x="902" y="780"/>
                  </a:lnTo>
                  <a:lnTo>
                    <a:pt x="902" y="778"/>
                  </a:lnTo>
                  <a:lnTo>
                    <a:pt x="903" y="776"/>
                  </a:lnTo>
                  <a:lnTo>
                    <a:pt x="903" y="775"/>
                  </a:lnTo>
                  <a:lnTo>
                    <a:pt x="905" y="775"/>
                  </a:lnTo>
                  <a:lnTo>
                    <a:pt x="907" y="775"/>
                  </a:lnTo>
                  <a:lnTo>
                    <a:pt x="911" y="778"/>
                  </a:lnTo>
                  <a:lnTo>
                    <a:pt x="913" y="775"/>
                  </a:lnTo>
                  <a:lnTo>
                    <a:pt x="915" y="773"/>
                  </a:lnTo>
                  <a:lnTo>
                    <a:pt x="913" y="771"/>
                  </a:lnTo>
                  <a:lnTo>
                    <a:pt x="911" y="769"/>
                  </a:lnTo>
                  <a:lnTo>
                    <a:pt x="913" y="769"/>
                  </a:lnTo>
                  <a:lnTo>
                    <a:pt x="911" y="763"/>
                  </a:lnTo>
                  <a:lnTo>
                    <a:pt x="921" y="754"/>
                  </a:lnTo>
                  <a:lnTo>
                    <a:pt x="942" y="765"/>
                  </a:lnTo>
                  <a:lnTo>
                    <a:pt x="948" y="759"/>
                  </a:lnTo>
                  <a:lnTo>
                    <a:pt x="961" y="740"/>
                  </a:lnTo>
                  <a:lnTo>
                    <a:pt x="980" y="715"/>
                  </a:lnTo>
                  <a:lnTo>
                    <a:pt x="982" y="713"/>
                  </a:lnTo>
                  <a:lnTo>
                    <a:pt x="984" y="713"/>
                  </a:lnTo>
                  <a:lnTo>
                    <a:pt x="982" y="709"/>
                  </a:lnTo>
                  <a:lnTo>
                    <a:pt x="984" y="705"/>
                  </a:lnTo>
                  <a:lnTo>
                    <a:pt x="986" y="701"/>
                  </a:lnTo>
                  <a:lnTo>
                    <a:pt x="988" y="699"/>
                  </a:lnTo>
                  <a:lnTo>
                    <a:pt x="988" y="698"/>
                  </a:lnTo>
                  <a:lnTo>
                    <a:pt x="988" y="692"/>
                  </a:lnTo>
                  <a:lnTo>
                    <a:pt x="986" y="690"/>
                  </a:lnTo>
                  <a:lnTo>
                    <a:pt x="986" y="688"/>
                  </a:lnTo>
                  <a:lnTo>
                    <a:pt x="984" y="686"/>
                  </a:lnTo>
                  <a:lnTo>
                    <a:pt x="982" y="686"/>
                  </a:lnTo>
                  <a:lnTo>
                    <a:pt x="978" y="684"/>
                  </a:lnTo>
                  <a:lnTo>
                    <a:pt x="973" y="684"/>
                  </a:lnTo>
                  <a:lnTo>
                    <a:pt x="971" y="686"/>
                  </a:lnTo>
                  <a:lnTo>
                    <a:pt x="967" y="690"/>
                  </a:lnTo>
                  <a:lnTo>
                    <a:pt x="963" y="692"/>
                  </a:lnTo>
                  <a:lnTo>
                    <a:pt x="959" y="692"/>
                  </a:lnTo>
                  <a:lnTo>
                    <a:pt x="956" y="694"/>
                  </a:lnTo>
                  <a:lnTo>
                    <a:pt x="951" y="692"/>
                  </a:lnTo>
                  <a:lnTo>
                    <a:pt x="950" y="690"/>
                  </a:lnTo>
                  <a:lnTo>
                    <a:pt x="946" y="688"/>
                  </a:lnTo>
                  <a:lnTo>
                    <a:pt x="946" y="686"/>
                  </a:lnTo>
                  <a:lnTo>
                    <a:pt x="946" y="684"/>
                  </a:lnTo>
                  <a:lnTo>
                    <a:pt x="946" y="682"/>
                  </a:lnTo>
                  <a:lnTo>
                    <a:pt x="944" y="677"/>
                  </a:lnTo>
                  <a:lnTo>
                    <a:pt x="944" y="675"/>
                  </a:lnTo>
                  <a:lnTo>
                    <a:pt x="942" y="669"/>
                  </a:lnTo>
                  <a:lnTo>
                    <a:pt x="942" y="665"/>
                  </a:lnTo>
                  <a:lnTo>
                    <a:pt x="942" y="663"/>
                  </a:lnTo>
                  <a:lnTo>
                    <a:pt x="942" y="661"/>
                  </a:lnTo>
                  <a:lnTo>
                    <a:pt x="944" y="661"/>
                  </a:lnTo>
                  <a:lnTo>
                    <a:pt x="944" y="659"/>
                  </a:lnTo>
                  <a:lnTo>
                    <a:pt x="946" y="659"/>
                  </a:lnTo>
                  <a:lnTo>
                    <a:pt x="946" y="657"/>
                  </a:lnTo>
                  <a:lnTo>
                    <a:pt x="950" y="653"/>
                  </a:lnTo>
                  <a:lnTo>
                    <a:pt x="953" y="651"/>
                  </a:lnTo>
                  <a:lnTo>
                    <a:pt x="956" y="648"/>
                  </a:lnTo>
                  <a:lnTo>
                    <a:pt x="956" y="646"/>
                  </a:lnTo>
                  <a:lnTo>
                    <a:pt x="956" y="644"/>
                  </a:lnTo>
                  <a:lnTo>
                    <a:pt x="951" y="644"/>
                  </a:lnTo>
                  <a:lnTo>
                    <a:pt x="948" y="642"/>
                  </a:lnTo>
                  <a:lnTo>
                    <a:pt x="946" y="642"/>
                  </a:lnTo>
                  <a:lnTo>
                    <a:pt x="946" y="640"/>
                  </a:lnTo>
                  <a:lnTo>
                    <a:pt x="944" y="636"/>
                  </a:lnTo>
                  <a:lnTo>
                    <a:pt x="942" y="634"/>
                  </a:lnTo>
                  <a:lnTo>
                    <a:pt x="940" y="632"/>
                  </a:lnTo>
                  <a:lnTo>
                    <a:pt x="938" y="630"/>
                  </a:lnTo>
                  <a:lnTo>
                    <a:pt x="936" y="629"/>
                  </a:lnTo>
                  <a:lnTo>
                    <a:pt x="934" y="627"/>
                  </a:lnTo>
                  <a:lnTo>
                    <a:pt x="932" y="627"/>
                  </a:lnTo>
                  <a:lnTo>
                    <a:pt x="930" y="624"/>
                  </a:lnTo>
                  <a:lnTo>
                    <a:pt x="927" y="623"/>
                  </a:lnTo>
                  <a:lnTo>
                    <a:pt x="923" y="623"/>
                  </a:lnTo>
                  <a:lnTo>
                    <a:pt x="921" y="621"/>
                  </a:lnTo>
                  <a:lnTo>
                    <a:pt x="919" y="621"/>
                  </a:lnTo>
                  <a:lnTo>
                    <a:pt x="917" y="621"/>
                  </a:lnTo>
                  <a:lnTo>
                    <a:pt x="915" y="619"/>
                  </a:lnTo>
                  <a:lnTo>
                    <a:pt x="915" y="617"/>
                  </a:lnTo>
                  <a:lnTo>
                    <a:pt x="913" y="617"/>
                  </a:lnTo>
                  <a:lnTo>
                    <a:pt x="913" y="615"/>
                  </a:lnTo>
                  <a:lnTo>
                    <a:pt x="913" y="613"/>
                  </a:lnTo>
                  <a:lnTo>
                    <a:pt x="913" y="611"/>
                  </a:lnTo>
                  <a:lnTo>
                    <a:pt x="913" y="609"/>
                  </a:lnTo>
                  <a:lnTo>
                    <a:pt x="911" y="609"/>
                  </a:lnTo>
                  <a:lnTo>
                    <a:pt x="911" y="607"/>
                  </a:lnTo>
                  <a:lnTo>
                    <a:pt x="909" y="607"/>
                  </a:lnTo>
                  <a:lnTo>
                    <a:pt x="907" y="605"/>
                  </a:lnTo>
                  <a:lnTo>
                    <a:pt x="905" y="603"/>
                  </a:lnTo>
                  <a:lnTo>
                    <a:pt x="903" y="602"/>
                  </a:lnTo>
                  <a:lnTo>
                    <a:pt x="900" y="598"/>
                  </a:lnTo>
                  <a:lnTo>
                    <a:pt x="900" y="596"/>
                  </a:lnTo>
                  <a:lnTo>
                    <a:pt x="898" y="596"/>
                  </a:lnTo>
                  <a:lnTo>
                    <a:pt x="898" y="594"/>
                  </a:lnTo>
                  <a:lnTo>
                    <a:pt x="896" y="592"/>
                  </a:lnTo>
                  <a:lnTo>
                    <a:pt x="894" y="592"/>
                  </a:lnTo>
                  <a:lnTo>
                    <a:pt x="894" y="590"/>
                  </a:lnTo>
                  <a:lnTo>
                    <a:pt x="892" y="590"/>
                  </a:lnTo>
                  <a:lnTo>
                    <a:pt x="890" y="588"/>
                  </a:lnTo>
                  <a:lnTo>
                    <a:pt x="888" y="590"/>
                  </a:lnTo>
                  <a:lnTo>
                    <a:pt x="886" y="590"/>
                  </a:lnTo>
                  <a:lnTo>
                    <a:pt x="884" y="590"/>
                  </a:lnTo>
                  <a:lnTo>
                    <a:pt x="882" y="592"/>
                  </a:lnTo>
                  <a:lnTo>
                    <a:pt x="881" y="592"/>
                  </a:lnTo>
                  <a:lnTo>
                    <a:pt x="879" y="592"/>
                  </a:lnTo>
                  <a:lnTo>
                    <a:pt x="877" y="592"/>
                  </a:lnTo>
                  <a:lnTo>
                    <a:pt x="875" y="590"/>
                  </a:lnTo>
                  <a:lnTo>
                    <a:pt x="873" y="588"/>
                  </a:lnTo>
                  <a:lnTo>
                    <a:pt x="873" y="586"/>
                  </a:lnTo>
                  <a:lnTo>
                    <a:pt x="871" y="586"/>
                  </a:lnTo>
                  <a:lnTo>
                    <a:pt x="869" y="586"/>
                  </a:lnTo>
                  <a:lnTo>
                    <a:pt x="867" y="586"/>
                  </a:lnTo>
                  <a:lnTo>
                    <a:pt x="865" y="586"/>
                  </a:lnTo>
                  <a:lnTo>
                    <a:pt x="865" y="584"/>
                  </a:lnTo>
                  <a:lnTo>
                    <a:pt x="863" y="584"/>
                  </a:lnTo>
                  <a:lnTo>
                    <a:pt x="861" y="586"/>
                  </a:lnTo>
                  <a:lnTo>
                    <a:pt x="859" y="586"/>
                  </a:lnTo>
                  <a:lnTo>
                    <a:pt x="859" y="588"/>
                  </a:lnTo>
                  <a:lnTo>
                    <a:pt x="859" y="590"/>
                  </a:lnTo>
                  <a:lnTo>
                    <a:pt x="859" y="592"/>
                  </a:lnTo>
                  <a:lnTo>
                    <a:pt x="859" y="594"/>
                  </a:lnTo>
                  <a:lnTo>
                    <a:pt x="859" y="596"/>
                  </a:lnTo>
                  <a:lnTo>
                    <a:pt x="859" y="598"/>
                  </a:lnTo>
                  <a:lnTo>
                    <a:pt x="859" y="600"/>
                  </a:lnTo>
                  <a:lnTo>
                    <a:pt x="859" y="602"/>
                  </a:lnTo>
                  <a:lnTo>
                    <a:pt x="859" y="603"/>
                  </a:lnTo>
                  <a:lnTo>
                    <a:pt x="861" y="603"/>
                  </a:lnTo>
                  <a:lnTo>
                    <a:pt x="873" y="611"/>
                  </a:lnTo>
                  <a:lnTo>
                    <a:pt x="867" y="623"/>
                  </a:lnTo>
                  <a:lnTo>
                    <a:pt x="865" y="629"/>
                  </a:lnTo>
                  <a:lnTo>
                    <a:pt x="863" y="632"/>
                  </a:lnTo>
                  <a:lnTo>
                    <a:pt x="857" y="632"/>
                  </a:lnTo>
                  <a:lnTo>
                    <a:pt x="850" y="629"/>
                  </a:lnTo>
                  <a:lnTo>
                    <a:pt x="840" y="624"/>
                  </a:lnTo>
                  <a:lnTo>
                    <a:pt x="831" y="611"/>
                  </a:lnTo>
                  <a:lnTo>
                    <a:pt x="827" y="607"/>
                  </a:lnTo>
                  <a:lnTo>
                    <a:pt x="825" y="607"/>
                  </a:lnTo>
                  <a:lnTo>
                    <a:pt x="825" y="605"/>
                  </a:lnTo>
                  <a:lnTo>
                    <a:pt x="825" y="603"/>
                  </a:lnTo>
                  <a:lnTo>
                    <a:pt x="827" y="602"/>
                  </a:lnTo>
                  <a:lnTo>
                    <a:pt x="827" y="600"/>
                  </a:lnTo>
                  <a:lnTo>
                    <a:pt x="827" y="598"/>
                  </a:lnTo>
                  <a:lnTo>
                    <a:pt x="827" y="596"/>
                  </a:lnTo>
                  <a:lnTo>
                    <a:pt x="827" y="592"/>
                  </a:lnTo>
                  <a:lnTo>
                    <a:pt x="825" y="590"/>
                  </a:lnTo>
                  <a:lnTo>
                    <a:pt x="823" y="590"/>
                  </a:lnTo>
                  <a:lnTo>
                    <a:pt x="823" y="588"/>
                  </a:lnTo>
                  <a:lnTo>
                    <a:pt x="821" y="588"/>
                  </a:lnTo>
                  <a:lnTo>
                    <a:pt x="821" y="586"/>
                  </a:lnTo>
                  <a:lnTo>
                    <a:pt x="821" y="584"/>
                  </a:lnTo>
                  <a:lnTo>
                    <a:pt x="823" y="581"/>
                  </a:lnTo>
                  <a:lnTo>
                    <a:pt x="823" y="579"/>
                  </a:lnTo>
                  <a:lnTo>
                    <a:pt x="823" y="576"/>
                  </a:lnTo>
                  <a:lnTo>
                    <a:pt x="825" y="574"/>
                  </a:lnTo>
                  <a:lnTo>
                    <a:pt x="825" y="573"/>
                  </a:lnTo>
                  <a:lnTo>
                    <a:pt x="825" y="571"/>
                  </a:lnTo>
                  <a:lnTo>
                    <a:pt x="825" y="569"/>
                  </a:lnTo>
                  <a:lnTo>
                    <a:pt x="827" y="565"/>
                  </a:lnTo>
                  <a:lnTo>
                    <a:pt x="823" y="565"/>
                  </a:lnTo>
                  <a:lnTo>
                    <a:pt x="819" y="565"/>
                  </a:lnTo>
                  <a:lnTo>
                    <a:pt x="817" y="563"/>
                  </a:lnTo>
                  <a:lnTo>
                    <a:pt x="802" y="565"/>
                  </a:lnTo>
                  <a:lnTo>
                    <a:pt x="800" y="584"/>
                  </a:lnTo>
                  <a:lnTo>
                    <a:pt x="786" y="584"/>
                  </a:lnTo>
                  <a:lnTo>
                    <a:pt x="767" y="586"/>
                  </a:lnTo>
                  <a:lnTo>
                    <a:pt x="765" y="579"/>
                  </a:lnTo>
                  <a:lnTo>
                    <a:pt x="746" y="576"/>
                  </a:lnTo>
                  <a:lnTo>
                    <a:pt x="744" y="565"/>
                  </a:lnTo>
                  <a:lnTo>
                    <a:pt x="738" y="557"/>
                  </a:lnTo>
                  <a:lnTo>
                    <a:pt x="719" y="553"/>
                  </a:lnTo>
                  <a:lnTo>
                    <a:pt x="704" y="563"/>
                  </a:lnTo>
                  <a:lnTo>
                    <a:pt x="700" y="576"/>
                  </a:lnTo>
                  <a:lnTo>
                    <a:pt x="706" y="594"/>
                  </a:lnTo>
                  <a:lnTo>
                    <a:pt x="711" y="605"/>
                  </a:lnTo>
                  <a:lnTo>
                    <a:pt x="711" y="607"/>
                  </a:lnTo>
                  <a:lnTo>
                    <a:pt x="713" y="609"/>
                  </a:lnTo>
                  <a:lnTo>
                    <a:pt x="715" y="611"/>
                  </a:lnTo>
                  <a:lnTo>
                    <a:pt x="721" y="615"/>
                  </a:lnTo>
                  <a:lnTo>
                    <a:pt x="723" y="615"/>
                  </a:lnTo>
                  <a:lnTo>
                    <a:pt x="719" y="623"/>
                  </a:lnTo>
                  <a:lnTo>
                    <a:pt x="717" y="623"/>
                  </a:lnTo>
                  <a:lnTo>
                    <a:pt x="706" y="617"/>
                  </a:lnTo>
                  <a:lnTo>
                    <a:pt x="700" y="613"/>
                  </a:lnTo>
                  <a:lnTo>
                    <a:pt x="690" y="613"/>
                  </a:lnTo>
                  <a:lnTo>
                    <a:pt x="663" y="623"/>
                  </a:lnTo>
                  <a:lnTo>
                    <a:pt x="652" y="630"/>
                  </a:lnTo>
                  <a:lnTo>
                    <a:pt x="627" y="617"/>
                  </a:lnTo>
                  <a:lnTo>
                    <a:pt x="644" y="594"/>
                  </a:lnTo>
                  <a:lnTo>
                    <a:pt x="657" y="576"/>
                  </a:lnTo>
                  <a:lnTo>
                    <a:pt x="663" y="530"/>
                  </a:lnTo>
                  <a:lnTo>
                    <a:pt x="646" y="523"/>
                  </a:lnTo>
                  <a:lnTo>
                    <a:pt x="638" y="515"/>
                  </a:lnTo>
                  <a:lnTo>
                    <a:pt x="631" y="523"/>
                  </a:lnTo>
                  <a:lnTo>
                    <a:pt x="623" y="515"/>
                  </a:lnTo>
                  <a:lnTo>
                    <a:pt x="631" y="511"/>
                  </a:lnTo>
                  <a:lnTo>
                    <a:pt x="638" y="486"/>
                  </a:lnTo>
                  <a:lnTo>
                    <a:pt x="638" y="480"/>
                  </a:lnTo>
                  <a:lnTo>
                    <a:pt x="644" y="475"/>
                  </a:lnTo>
                  <a:lnTo>
                    <a:pt x="650" y="475"/>
                  </a:lnTo>
                  <a:lnTo>
                    <a:pt x="652" y="475"/>
                  </a:lnTo>
                  <a:lnTo>
                    <a:pt x="662" y="477"/>
                  </a:lnTo>
                  <a:lnTo>
                    <a:pt x="671" y="482"/>
                  </a:lnTo>
                  <a:lnTo>
                    <a:pt x="690" y="490"/>
                  </a:lnTo>
                  <a:lnTo>
                    <a:pt x="692" y="498"/>
                  </a:lnTo>
                  <a:lnTo>
                    <a:pt x="694" y="496"/>
                  </a:lnTo>
                  <a:lnTo>
                    <a:pt x="698" y="492"/>
                  </a:lnTo>
                  <a:lnTo>
                    <a:pt x="700" y="492"/>
                  </a:lnTo>
                  <a:lnTo>
                    <a:pt x="706" y="492"/>
                  </a:lnTo>
                  <a:lnTo>
                    <a:pt x="711" y="484"/>
                  </a:lnTo>
                  <a:lnTo>
                    <a:pt x="711" y="480"/>
                  </a:lnTo>
                  <a:lnTo>
                    <a:pt x="706" y="480"/>
                  </a:lnTo>
                  <a:lnTo>
                    <a:pt x="700" y="482"/>
                  </a:lnTo>
                  <a:lnTo>
                    <a:pt x="694" y="482"/>
                  </a:lnTo>
                  <a:lnTo>
                    <a:pt x="692" y="480"/>
                  </a:lnTo>
                  <a:lnTo>
                    <a:pt x="690" y="480"/>
                  </a:lnTo>
                  <a:lnTo>
                    <a:pt x="686" y="478"/>
                  </a:lnTo>
                  <a:lnTo>
                    <a:pt x="684" y="477"/>
                  </a:lnTo>
                  <a:lnTo>
                    <a:pt x="683" y="473"/>
                  </a:lnTo>
                  <a:lnTo>
                    <a:pt x="681" y="461"/>
                  </a:lnTo>
                  <a:lnTo>
                    <a:pt x="679" y="456"/>
                  </a:lnTo>
                  <a:lnTo>
                    <a:pt x="679" y="450"/>
                  </a:lnTo>
                  <a:lnTo>
                    <a:pt x="677" y="448"/>
                  </a:lnTo>
                  <a:lnTo>
                    <a:pt x="677" y="444"/>
                  </a:lnTo>
                  <a:lnTo>
                    <a:pt x="677" y="442"/>
                  </a:lnTo>
                  <a:lnTo>
                    <a:pt x="675" y="438"/>
                  </a:lnTo>
                  <a:lnTo>
                    <a:pt x="673" y="436"/>
                  </a:lnTo>
                  <a:lnTo>
                    <a:pt x="671" y="434"/>
                  </a:lnTo>
                  <a:lnTo>
                    <a:pt x="669" y="432"/>
                  </a:lnTo>
                  <a:lnTo>
                    <a:pt x="663" y="432"/>
                  </a:lnTo>
                  <a:lnTo>
                    <a:pt x="657" y="434"/>
                  </a:lnTo>
                  <a:lnTo>
                    <a:pt x="648" y="434"/>
                  </a:lnTo>
                  <a:lnTo>
                    <a:pt x="642" y="436"/>
                  </a:lnTo>
                  <a:lnTo>
                    <a:pt x="638" y="434"/>
                  </a:lnTo>
                  <a:lnTo>
                    <a:pt x="636" y="432"/>
                  </a:lnTo>
                  <a:lnTo>
                    <a:pt x="635" y="430"/>
                  </a:lnTo>
                  <a:lnTo>
                    <a:pt x="631" y="428"/>
                  </a:lnTo>
                  <a:lnTo>
                    <a:pt x="629" y="427"/>
                  </a:lnTo>
                  <a:lnTo>
                    <a:pt x="629" y="425"/>
                  </a:lnTo>
                  <a:lnTo>
                    <a:pt x="629" y="421"/>
                  </a:lnTo>
                  <a:lnTo>
                    <a:pt x="631" y="419"/>
                  </a:lnTo>
                  <a:lnTo>
                    <a:pt x="633" y="415"/>
                  </a:lnTo>
                  <a:lnTo>
                    <a:pt x="636" y="413"/>
                  </a:lnTo>
                  <a:lnTo>
                    <a:pt x="638" y="409"/>
                  </a:lnTo>
                  <a:lnTo>
                    <a:pt x="642" y="406"/>
                  </a:lnTo>
                  <a:lnTo>
                    <a:pt x="644" y="403"/>
                  </a:lnTo>
                  <a:lnTo>
                    <a:pt x="644" y="401"/>
                  </a:lnTo>
                  <a:lnTo>
                    <a:pt x="644" y="396"/>
                  </a:lnTo>
                  <a:lnTo>
                    <a:pt x="642" y="394"/>
                  </a:lnTo>
                  <a:lnTo>
                    <a:pt x="636" y="386"/>
                  </a:lnTo>
                  <a:lnTo>
                    <a:pt x="635" y="384"/>
                  </a:lnTo>
                  <a:lnTo>
                    <a:pt x="627" y="377"/>
                  </a:lnTo>
                  <a:lnTo>
                    <a:pt x="625" y="373"/>
                  </a:lnTo>
                  <a:lnTo>
                    <a:pt x="621" y="371"/>
                  </a:lnTo>
                  <a:lnTo>
                    <a:pt x="617" y="369"/>
                  </a:lnTo>
                  <a:lnTo>
                    <a:pt x="613" y="369"/>
                  </a:lnTo>
                  <a:lnTo>
                    <a:pt x="607" y="369"/>
                  </a:lnTo>
                  <a:lnTo>
                    <a:pt x="604" y="369"/>
                  </a:lnTo>
                  <a:lnTo>
                    <a:pt x="598" y="373"/>
                  </a:lnTo>
                  <a:lnTo>
                    <a:pt x="594" y="375"/>
                  </a:lnTo>
                  <a:lnTo>
                    <a:pt x="590" y="377"/>
                  </a:lnTo>
                  <a:lnTo>
                    <a:pt x="588" y="379"/>
                  </a:lnTo>
                  <a:lnTo>
                    <a:pt x="586" y="380"/>
                  </a:lnTo>
                  <a:lnTo>
                    <a:pt x="585" y="384"/>
                  </a:lnTo>
                  <a:lnTo>
                    <a:pt x="583" y="388"/>
                  </a:lnTo>
                  <a:lnTo>
                    <a:pt x="580" y="388"/>
                  </a:lnTo>
                  <a:lnTo>
                    <a:pt x="573" y="382"/>
                  </a:lnTo>
                  <a:lnTo>
                    <a:pt x="569" y="379"/>
                  </a:lnTo>
                  <a:lnTo>
                    <a:pt x="569" y="369"/>
                  </a:lnTo>
                  <a:lnTo>
                    <a:pt x="567" y="355"/>
                  </a:lnTo>
                  <a:lnTo>
                    <a:pt x="569" y="342"/>
                  </a:lnTo>
                  <a:lnTo>
                    <a:pt x="567" y="323"/>
                  </a:lnTo>
                  <a:lnTo>
                    <a:pt x="567" y="302"/>
                  </a:lnTo>
                  <a:lnTo>
                    <a:pt x="565" y="302"/>
                  </a:lnTo>
                  <a:lnTo>
                    <a:pt x="561" y="304"/>
                  </a:lnTo>
                  <a:lnTo>
                    <a:pt x="559" y="304"/>
                  </a:lnTo>
                  <a:lnTo>
                    <a:pt x="558" y="304"/>
                  </a:lnTo>
                  <a:lnTo>
                    <a:pt x="556" y="304"/>
                  </a:lnTo>
                  <a:lnTo>
                    <a:pt x="554" y="304"/>
                  </a:lnTo>
                  <a:lnTo>
                    <a:pt x="554" y="302"/>
                  </a:lnTo>
                  <a:lnTo>
                    <a:pt x="552" y="302"/>
                  </a:lnTo>
                  <a:lnTo>
                    <a:pt x="550" y="300"/>
                  </a:lnTo>
                  <a:lnTo>
                    <a:pt x="546" y="298"/>
                  </a:lnTo>
                  <a:lnTo>
                    <a:pt x="540" y="294"/>
                  </a:lnTo>
                  <a:lnTo>
                    <a:pt x="542" y="294"/>
                  </a:lnTo>
                  <a:lnTo>
                    <a:pt x="548" y="284"/>
                  </a:lnTo>
                  <a:lnTo>
                    <a:pt x="532" y="267"/>
                  </a:lnTo>
                  <a:lnTo>
                    <a:pt x="537" y="255"/>
                  </a:lnTo>
                  <a:lnTo>
                    <a:pt x="538" y="250"/>
                  </a:lnTo>
                  <a:lnTo>
                    <a:pt x="538" y="244"/>
                  </a:lnTo>
                  <a:lnTo>
                    <a:pt x="542" y="234"/>
                  </a:lnTo>
                  <a:lnTo>
                    <a:pt x="548" y="230"/>
                  </a:lnTo>
                  <a:lnTo>
                    <a:pt x="554" y="227"/>
                  </a:lnTo>
                  <a:lnTo>
                    <a:pt x="569" y="217"/>
                  </a:lnTo>
                  <a:lnTo>
                    <a:pt x="585" y="207"/>
                  </a:lnTo>
                  <a:lnTo>
                    <a:pt x="592" y="202"/>
                  </a:lnTo>
                  <a:lnTo>
                    <a:pt x="600" y="198"/>
                  </a:lnTo>
                  <a:lnTo>
                    <a:pt x="604" y="194"/>
                  </a:lnTo>
                  <a:lnTo>
                    <a:pt x="590" y="163"/>
                  </a:lnTo>
                  <a:lnTo>
                    <a:pt x="583" y="146"/>
                  </a:lnTo>
                  <a:lnTo>
                    <a:pt x="585" y="144"/>
                  </a:lnTo>
                  <a:lnTo>
                    <a:pt x="588" y="142"/>
                  </a:lnTo>
                  <a:lnTo>
                    <a:pt x="598" y="134"/>
                  </a:lnTo>
                  <a:lnTo>
                    <a:pt x="594" y="129"/>
                  </a:lnTo>
                  <a:lnTo>
                    <a:pt x="592" y="123"/>
                  </a:lnTo>
                  <a:lnTo>
                    <a:pt x="590" y="121"/>
                  </a:lnTo>
                  <a:lnTo>
                    <a:pt x="592" y="121"/>
                  </a:lnTo>
                  <a:lnTo>
                    <a:pt x="590" y="119"/>
                  </a:lnTo>
                  <a:lnTo>
                    <a:pt x="586" y="121"/>
                  </a:lnTo>
                  <a:lnTo>
                    <a:pt x="585" y="121"/>
                  </a:lnTo>
                  <a:lnTo>
                    <a:pt x="585" y="119"/>
                  </a:lnTo>
                  <a:lnTo>
                    <a:pt x="577" y="111"/>
                  </a:lnTo>
                  <a:lnTo>
                    <a:pt x="575" y="105"/>
                  </a:lnTo>
                  <a:lnTo>
                    <a:pt x="575" y="103"/>
                  </a:lnTo>
                  <a:lnTo>
                    <a:pt x="575" y="102"/>
                  </a:lnTo>
                  <a:lnTo>
                    <a:pt x="575" y="100"/>
                  </a:lnTo>
                  <a:lnTo>
                    <a:pt x="575" y="98"/>
                  </a:lnTo>
                  <a:lnTo>
                    <a:pt x="575" y="94"/>
                  </a:lnTo>
                  <a:lnTo>
                    <a:pt x="575" y="92"/>
                  </a:lnTo>
                  <a:lnTo>
                    <a:pt x="575" y="88"/>
                  </a:lnTo>
                  <a:lnTo>
                    <a:pt x="575" y="84"/>
                  </a:lnTo>
                  <a:lnTo>
                    <a:pt x="575" y="81"/>
                  </a:lnTo>
                  <a:lnTo>
                    <a:pt x="569" y="79"/>
                  </a:lnTo>
                  <a:lnTo>
                    <a:pt x="567" y="75"/>
                  </a:lnTo>
                  <a:lnTo>
                    <a:pt x="559" y="73"/>
                  </a:lnTo>
                  <a:lnTo>
                    <a:pt x="558" y="75"/>
                  </a:lnTo>
                  <a:lnTo>
                    <a:pt x="554" y="77"/>
                  </a:lnTo>
                  <a:lnTo>
                    <a:pt x="552" y="81"/>
                  </a:lnTo>
                  <a:lnTo>
                    <a:pt x="550" y="82"/>
                  </a:lnTo>
                  <a:lnTo>
                    <a:pt x="540" y="79"/>
                  </a:lnTo>
                  <a:lnTo>
                    <a:pt x="538" y="79"/>
                  </a:lnTo>
                  <a:lnTo>
                    <a:pt x="532" y="79"/>
                  </a:lnTo>
                  <a:lnTo>
                    <a:pt x="529" y="77"/>
                  </a:lnTo>
                  <a:lnTo>
                    <a:pt x="525" y="77"/>
                  </a:lnTo>
                  <a:lnTo>
                    <a:pt x="517" y="73"/>
                  </a:lnTo>
                  <a:lnTo>
                    <a:pt x="519" y="67"/>
                  </a:lnTo>
                  <a:lnTo>
                    <a:pt x="519" y="65"/>
                  </a:lnTo>
                  <a:lnTo>
                    <a:pt x="517" y="65"/>
                  </a:lnTo>
                  <a:lnTo>
                    <a:pt x="515" y="63"/>
                  </a:lnTo>
                  <a:lnTo>
                    <a:pt x="513" y="63"/>
                  </a:lnTo>
                  <a:lnTo>
                    <a:pt x="511" y="63"/>
                  </a:lnTo>
                  <a:lnTo>
                    <a:pt x="511" y="61"/>
                  </a:lnTo>
                  <a:lnTo>
                    <a:pt x="510" y="59"/>
                  </a:lnTo>
                  <a:lnTo>
                    <a:pt x="504" y="59"/>
                  </a:lnTo>
                  <a:lnTo>
                    <a:pt x="502" y="59"/>
                  </a:lnTo>
                  <a:lnTo>
                    <a:pt x="500" y="59"/>
                  </a:lnTo>
                  <a:lnTo>
                    <a:pt x="498" y="61"/>
                  </a:lnTo>
                  <a:lnTo>
                    <a:pt x="489" y="57"/>
                  </a:lnTo>
                  <a:lnTo>
                    <a:pt x="483" y="65"/>
                  </a:lnTo>
                  <a:lnTo>
                    <a:pt x="477" y="65"/>
                  </a:lnTo>
                  <a:lnTo>
                    <a:pt x="475" y="63"/>
                  </a:lnTo>
                  <a:lnTo>
                    <a:pt x="471" y="63"/>
                  </a:lnTo>
                  <a:lnTo>
                    <a:pt x="469" y="63"/>
                  </a:lnTo>
                  <a:lnTo>
                    <a:pt x="467" y="61"/>
                  </a:lnTo>
                  <a:lnTo>
                    <a:pt x="463" y="59"/>
                  </a:lnTo>
                  <a:lnTo>
                    <a:pt x="442" y="52"/>
                  </a:lnTo>
                  <a:lnTo>
                    <a:pt x="440" y="52"/>
                  </a:lnTo>
                  <a:lnTo>
                    <a:pt x="425" y="48"/>
                  </a:lnTo>
                  <a:lnTo>
                    <a:pt x="406" y="50"/>
                  </a:lnTo>
                  <a:lnTo>
                    <a:pt x="392" y="40"/>
                  </a:lnTo>
                  <a:lnTo>
                    <a:pt x="385" y="34"/>
                  </a:lnTo>
                  <a:lnTo>
                    <a:pt x="381" y="33"/>
                  </a:lnTo>
                  <a:lnTo>
                    <a:pt x="367" y="25"/>
                  </a:lnTo>
                  <a:lnTo>
                    <a:pt x="348" y="25"/>
                  </a:lnTo>
                  <a:lnTo>
                    <a:pt x="342" y="36"/>
                  </a:lnTo>
                  <a:lnTo>
                    <a:pt x="337" y="33"/>
                  </a:lnTo>
                  <a:lnTo>
                    <a:pt x="331" y="31"/>
                  </a:lnTo>
                  <a:lnTo>
                    <a:pt x="327" y="28"/>
                  </a:lnTo>
                  <a:lnTo>
                    <a:pt x="323" y="27"/>
                  </a:lnTo>
                  <a:lnTo>
                    <a:pt x="318" y="25"/>
                  </a:lnTo>
                  <a:lnTo>
                    <a:pt x="315" y="25"/>
                  </a:lnTo>
                  <a:lnTo>
                    <a:pt x="312" y="23"/>
                  </a:lnTo>
                  <a:lnTo>
                    <a:pt x="308" y="19"/>
                  </a:lnTo>
                  <a:lnTo>
                    <a:pt x="302" y="17"/>
                  </a:lnTo>
                  <a:lnTo>
                    <a:pt x="298" y="15"/>
                  </a:lnTo>
                  <a:lnTo>
                    <a:pt x="292" y="13"/>
                  </a:lnTo>
                  <a:lnTo>
                    <a:pt x="291" y="21"/>
                  </a:lnTo>
                  <a:lnTo>
                    <a:pt x="287" y="21"/>
                  </a:lnTo>
                  <a:lnTo>
                    <a:pt x="283" y="21"/>
                  </a:lnTo>
                  <a:lnTo>
                    <a:pt x="281" y="19"/>
                  </a:lnTo>
                  <a:lnTo>
                    <a:pt x="277" y="15"/>
                  </a:lnTo>
                  <a:lnTo>
                    <a:pt x="273" y="11"/>
                  </a:lnTo>
                  <a:lnTo>
                    <a:pt x="271" y="7"/>
                  </a:lnTo>
                  <a:lnTo>
                    <a:pt x="267" y="4"/>
                  </a:lnTo>
                  <a:lnTo>
                    <a:pt x="264" y="0"/>
                  </a:lnTo>
                  <a:lnTo>
                    <a:pt x="262" y="0"/>
                  </a:lnTo>
                  <a:lnTo>
                    <a:pt x="260" y="4"/>
                  </a:lnTo>
                  <a:lnTo>
                    <a:pt x="258" y="6"/>
                  </a:lnTo>
                  <a:lnTo>
                    <a:pt x="256" y="9"/>
                  </a:lnTo>
                  <a:lnTo>
                    <a:pt x="254" y="13"/>
                  </a:lnTo>
                  <a:lnTo>
                    <a:pt x="256" y="19"/>
                  </a:lnTo>
                  <a:lnTo>
                    <a:pt x="254" y="19"/>
                  </a:lnTo>
                  <a:lnTo>
                    <a:pt x="254" y="21"/>
                  </a:lnTo>
                  <a:lnTo>
                    <a:pt x="252" y="21"/>
                  </a:lnTo>
                  <a:lnTo>
                    <a:pt x="252" y="23"/>
                  </a:lnTo>
                  <a:lnTo>
                    <a:pt x="250" y="25"/>
                  </a:lnTo>
                  <a:lnTo>
                    <a:pt x="250" y="27"/>
                  </a:lnTo>
                  <a:lnTo>
                    <a:pt x="250" y="28"/>
                  </a:lnTo>
                  <a:lnTo>
                    <a:pt x="248" y="33"/>
                  </a:lnTo>
                  <a:lnTo>
                    <a:pt x="248" y="38"/>
                  </a:lnTo>
                  <a:lnTo>
                    <a:pt x="248" y="40"/>
                  </a:lnTo>
                  <a:lnTo>
                    <a:pt x="250" y="44"/>
                  </a:lnTo>
                  <a:lnTo>
                    <a:pt x="252" y="50"/>
                  </a:lnTo>
                  <a:lnTo>
                    <a:pt x="254" y="50"/>
                  </a:lnTo>
                  <a:lnTo>
                    <a:pt x="256" y="54"/>
                  </a:lnTo>
                  <a:lnTo>
                    <a:pt x="254" y="55"/>
                  </a:lnTo>
                  <a:lnTo>
                    <a:pt x="250" y="57"/>
                  </a:lnTo>
                  <a:lnTo>
                    <a:pt x="248" y="59"/>
                  </a:lnTo>
                  <a:lnTo>
                    <a:pt x="246" y="61"/>
                  </a:lnTo>
                  <a:lnTo>
                    <a:pt x="244" y="63"/>
                  </a:lnTo>
                  <a:lnTo>
                    <a:pt x="243" y="65"/>
                  </a:lnTo>
                  <a:lnTo>
                    <a:pt x="238" y="69"/>
                  </a:lnTo>
                  <a:lnTo>
                    <a:pt x="237" y="71"/>
                  </a:lnTo>
                  <a:lnTo>
                    <a:pt x="235" y="73"/>
                  </a:lnTo>
                  <a:lnTo>
                    <a:pt x="231" y="77"/>
                  </a:lnTo>
                  <a:lnTo>
                    <a:pt x="227" y="82"/>
                  </a:lnTo>
                  <a:lnTo>
                    <a:pt x="225" y="90"/>
                  </a:lnTo>
                  <a:lnTo>
                    <a:pt x="225" y="94"/>
                  </a:lnTo>
                  <a:lnTo>
                    <a:pt x="229" y="98"/>
                  </a:lnTo>
                  <a:lnTo>
                    <a:pt x="229" y="103"/>
                  </a:lnTo>
                  <a:lnTo>
                    <a:pt x="231" y="108"/>
                  </a:lnTo>
                  <a:lnTo>
                    <a:pt x="223" y="111"/>
                  </a:lnTo>
                  <a:lnTo>
                    <a:pt x="217" y="113"/>
                  </a:lnTo>
                  <a:lnTo>
                    <a:pt x="212" y="111"/>
                  </a:lnTo>
                  <a:lnTo>
                    <a:pt x="206" y="109"/>
                  </a:lnTo>
                  <a:lnTo>
                    <a:pt x="179" y="117"/>
                  </a:lnTo>
                  <a:lnTo>
                    <a:pt x="179" y="134"/>
                  </a:lnTo>
                  <a:lnTo>
                    <a:pt x="190" y="140"/>
                  </a:lnTo>
                  <a:lnTo>
                    <a:pt x="200" y="161"/>
                  </a:lnTo>
                  <a:lnTo>
                    <a:pt x="212" y="163"/>
                  </a:lnTo>
                  <a:lnTo>
                    <a:pt x="221" y="167"/>
                  </a:lnTo>
                  <a:lnTo>
                    <a:pt x="223" y="169"/>
                  </a:lnTo>
                  <a:lnTo>
                    <a:pt x="229" y="179"/>
                  </a:lnTo>
                  <a:lnTo>
                    <a:pt x="227" y="180"/>
                  </a:lnTo>
                  <a:lnTo>
                    <a:pt x="225" y="182"/>
                  </a:lnTo>
                  <a:lnTo>
                    <a:pt x="217" y="180"/>
                  </a:lnTo>
                  <a:lnTo>
                    <a:pt x="216" y="182"/>
                  </a:lnTo>
                  <a:lnTo>
                    <a:pt x="216" y="188"/>
                  </a:lnTo>
                  <a:lnTo>
                    <a:pt x="214" y="190"/>
                  </a:lnTo>
                  <a:lnTo>
                    <a:pt x="206" y="184"/>
                  </a:lnTo>
                  <a:lnTo>
                    <a:pt x="204" y="184"/>
                  </a:lnTo>
                  <a:lnTo>
                    <a:pt x="206" y="188"/>
                  </a:lnTo>
                  <a:lnTo>
                    <a:pt x="196" y="188"/>
                  </a:lnTo>
                  <a:lnTo>
                    <a:pt x="177" y="177"/>
                  </a:lnTo>
                  <a:lnTo>
                    <a:pt x="162" y="194"/>
                  </a:lnTo>
                  <a:lnTo>
                    <a:pt x="160" y="200"/>
                  </a:lnTo>
                  <a:lnTo>
                    <a:pt x="167" y="207"/>
                  </a:lnTo>
                  <a:lnTo>
                    <a:pt x="171" y="204"/>
                  </a:lnTo>
                  <a:lnTo>
                    <a:pt x="179" y="209"/>
                  </a:lnTo>
                  <a:lnTo>
                    <a:pt x="196" y="221"/>
                  </a:lnTo>
                  <a:lnTo>
                    <a:pt x="202" y="227"/>
                  </a:lnTo>
                  <a:lnTo>
                    <a:pt x="204" y="230"/>
                  </a:lnTo>
                  <a:lnTo>
                    <a:pt x="216" y="236"/>
                  </a:lnTo>
                  <a:lnTo>
                    <a:pt x="214" y="242"/>
                  </a:lnTo>
                  <a:lnTo>
                    <a:pt x="216" y="246"/>
                  </a:lnTo>
                  <a:lnTo>
                    <a:pt x="217" y="252"/>
                  </a:lnTo>
                  <a:lnTo>
                    <a:pt x="216" y="259"/>
                  </a:lnTo>
                  <a:lnTo>
                    <a:pt x="219" y="269"/>
                  </a:lnTo>
                  <a:lnTo>
                    <a:pt x="223" y="267"/>
                  </a:lnTo>
                  <a:lnTo>
                    <a:pt x="229" y="269"/>
                  </a:lnTo>
                  <a:lnTo>
                    <a:pt x="229" y="273"/>
                  </a:lnTo>
                  <a:lnTo>
                    <a:pt x="231" y="275"/>
                  </a:lnTo>
                  <a:lnTo>
                    <a:pt x="235" y="283"/>
                  </a:lnTo>
                  <a:lnTo>
                    <a:pt x="235" y="286"/>
                  </a:lnTo>
                  <a:lnTo>
                    <a:pt x="231" y="290"/>
                  </a:lnTo>
                  <a:lnTo>
                    <a:pt x="229" y="294"/>
                  </a:lnTo>
                  <a:lnTo>
                    <a:pt x="225" y="298"/>
                  </a:lnTo>
                  <a:lnTo>
                    <a:pt x="217" y="305"/>
                  </a:lnTo>
                  <a:lnTo>
                    <a:pt x="219" y="311"/>
                  </a:lnTo>
                  <a:lnTo>
                    <a:pt x="216" y="315"/>
                  </a:lnTo>
                  <a:lnTo>
                    <a:pt x="212" y="317"/>
                  </a:lnTo>
                  <a:lnTo>
                    <a:pt x="196" y="313"/>
                  </a:lnTo>
                  <a:lnTo>
                    <a:pt x="167" y="323"/>
                  </a:lnTo>
                  <a:lnTo>
                    <a:pt x="164" y="325"/>
                  </a:lnTo>
                  <a:lnTo>
                    <a:pt x="164" y="346"/>
                  </a:lnTo>
                  <a:lnTo>
                    <a:pt x="144" y="352"/>
                  </a:lnTo>
                  <a:lnTo>
                    <a:pt x="118" y="359"/>
                  </a:lnTo>
                  <a:lnTo>
                    <a:pt x="106" y="363"/>
                  </a:lnTo>
                  <a:lnTo>
                    <a:pt x="110" y="371"/>
                  </a:lnTo>
                  <a:lnTo>
                    <a:pt x="106" y="371"/>
                  </a:lnTo>
                  <a:lnTo>
                    <a:pt x="104" y="373"/>
                  </a:lnTo>
                  <a:lnTo>
                    <a:pt x="102" y="373"/>
                  </a:lnTo>
                  <a:lnTo>
                    <a:pt x="100" y="371"/>
                  </a:lnTo>
                  <a:lnTo>
                    <a:pt x="98" y="371"/>
                  </a:lnTo>
                  <a:lnTo>
                    <a:pt x="96" y="367"/>
                  </a:lnTo>
                  <a:lnTo>
                    <a:pt x="91" y="363"/>
                  </a:lnTo>
                  <a:lnTo>
                    <a:pt x="87" y="361"/>
                  </a:lnTo>
                  <a:lnTo>
                    <a:pt x="85" y="361"/>
                  </a:lnTo>
                  <a:lnTo>
                    <a:pt x="83" y="361"/>
                  </a:lnTo>
                  <a:lnTo>
                    <a:pt x="81" y="361"/>
                  </a:lnTo>
                  <a:lnTo>
                    <a:pt x="79" y="363"/>
                  </a:lnTo>
                  <a:lnTo>
                    <a:pt x="77" y="369"/>
                  </a:lnTo>
                  <a:lnTo>
                    <a:pt x="77" y="371"/>
                  </a:lnTo>
                  <a:lnTo>
                    <a:pt x="79" y="377"/>
                  </a:lnTo>
                  <a:lnTo>
                    <a:pt x="81" y="384"/>
                  </a:lnTo>
                  <a:lnTo>
                    <a:pt x="81" y="388"/>
                  </a:lnTo>
                  <a:lnTo>
                    <a:pt x="79" y="390"/>
                  </a:lnTo>
                  <a:lnTo>
                    <a:pt x="73" y="394"/>
                  </a:lnTo>
                  <a:lnTo>
                    <a:pt x="73" y="396"/>
                  </a:lnTo>
                  <a:lnTo>
                    <a:pt x="73" y="398"/>
                  </a:lnTo>
                  <a:lnTo>
                    <a:pt x="73" y="403"/>
                  </a:lnTo>
                  <a:lnTo>
                    <a:pt x="75" y="411"/>
                  </a:lnTo>
                  <a:lnTo>
                    <a:pt x="73" y="415"/>
                  </a:lnTo>
                  <a:lnTo>
                    <a:pt x="73" y="417"/>
                  </a:lnTo>
                  <a:lnTo>
                    <a:pt x="71" y="419"/>
                  </a:lnTo>
                  <a:lnTo>
                    <a:pt x="71" y="421"/>
                  </a:lnTo>
                  <a:lnTo>
                    <a:pt x="73" y="423"/>
                  </a:lnTo>
                  <a:lnTo>
                    <a:pt x="73" y="425"/>
                  </a:lnTo>
                  <a:lnTo>
                    <a:pt x="75" y="425"/>
                  </a:lnTo>
                  <a:lnTo>
                    <a:pt x="77" y="427"/>
                  </a:lnTo>
                  <a:lnTo>
                    <a:pt x="83" y="427"/>
                  </a:lnTo>
                  <a:lnTo>
                    <a:pt x="85" y="427"/>
                  </a:lnTo>
                  <a:lnTo>
                    <a:pt x="89" y="428"/>
                  </a:lnTo>
                  <a:lnTo>
                    <a:pt x="92" y="430"/>
                  </a:lnTo>
                  <a:lnTo>
                    <a:pt x="96" y="430"/>
                  </a:lnTo>
                  <a:lnTo>
                    <a:pt x="102" y="434"/>
                  </a:lnTo>
                  <a:lnTo>
                    <a:pt x="106" y="436"/>
                  </a:lnTo>
                  <a:lnTo>
                    <a:pt x="110" y="438"/>
                  </a:lnTo>
                  <a:lnTo>
                    <a:pt x="110" y="440"/>
                  </a:lnTo>
                  <a:lnTo>
                    <a:pt x="110" y="442"/>
                  </a:lnTo>
                  <a:lnTo>
                    <a:pt x="108" y="448"/>
                  </a:lnTo>
                  <a:lnTo>
                    <a:pt x="102" y="456"/>
                  </a:lnTo>
                  <a:lnTo>
                    <a:pt x="100" y="459"/>
                  </a:lnTo>
                  <a:lnTo>
                    <a:pt x="96" y="463"/>
                  </a:lnTo>
                  <a:lnTo>
                    <a:pt x="92" y="463"/>
                  </a:lnTo>
                  <a:lnTo>
                    <a:pt x="85" y="461"/>
                  </a:lnTo>
                  <a:lnTo>
                    <a:pt x="81" y="459"/>
                  </a:lnTo>
                  <a:lnTo>
                    <a:pt x="73" y="461"/>
                  </a:lnTo>
                  <a:lnTo>
                    <a:pt x="56" y="465"/>
                  </a:lnTo>
                  <a:lnTo>
                    <a:pt x="52" y="465"/>
                  </a:lnTo>
                  <a:lnTo>
                    <a:pt x="50" y="467"/>
                  </a:lnTo>
                  <a:lnTo>
                    <a:pt x="48" y="473"/>
                  </a:lnTo>
                  <a:lnTo>
                    <a:pt x="46" y="475"/>
                  </a:lnTo>
                  <a:lnTo>
                    <a:pt x="43" y="478"/>
                  </a:lnTo>
                  <a:lnTo>
                    <a:pt x="37" y="482"/>
                  </a:lnTo>
                  <a:lnTo>
                    <a:pt x="35" y="482"/>
                  </a:lnTo>
                  <a:lnTo>
                    <a:pt x="33" y="482"/>
                  </a:lnTo>
                  <a:lnTo>
                    <a:pt x="31" y="478"/>
                  </a:lnTo>
                  <a:lnTo>
                    <a:pt x="31" y="475"/>
                  </a:lnTo>
                  <a:lnTo>
                    <a:pt x="33" y="471"/>
                  </a:lnTo>
                  <a:lnTo>
                    <a:pt x="31" y="471"/>
                  </a:lnTo>
                  <a:lnTo>
                    <a:pt x="29" y="469"/>
                  </a:lnTo>
                  <a:lnTo>
                    <a:pt x="21" y="469"/>
                  </a:lnTo>
                  <a:lnTo>
                    <a:pt x="17" y="471"/>
                  </a:lnTo>
                  <a:lnTo>
                    <a:pt x="12" y="475"/>
                  </a:lnTo>
                  <a:lnTo>
                    <a:pt x="8" y="477"/>
                  </a:lnTo>
                  <a:lnTo>
                    <a:pt x="8" y="478"/>
                  </a:lnTo>
                  <a:lnTo>
                    <a:pt x="8" y="480"/>
                  </a:lnTo>
                  <a:lnTo>
                    <a:pt x="8" y="484"/>
                  </a:lnTo>
                  <a:lnTo>
                    <a:pt x="10" y="488"/>
                  </a:lnTo>
                  <a:lnTo>
                    <a:pt x="12" y="490"/>
                  </a:lnTo>
                  <a:lnTo>
                    <a:pt x="12" y="494"/>
                  </a:lnTo>
                  <a:lnTo>
                    <a:pt x="10" y="496"/>
                  </a:lnTo>
                  <a:lnTo>
                    <a:pt x="10" y="502"/>
                  </a:lnTo>
                  <a:lnTo>
                    <a:pt x="8" y="507"/>
                  </a:lnTo>
                  <a:lnTo>
                    <a:pt x="6" y="511"/>
                  </a:lnTo>
                  <a:lnTo>
                    <a:pt x="4" y="513"/>
                  </a:lnTo>
                  <a:lnTo>
                    <a:pt x="4" y="515"/>
                  </a:lnTo>
                  <a:lnTo>
                    <a:pt x="4" y="517"/>
                  </a:lnTo>
                  <a:lnTo>
                    <a:pt x="6" y="519"/>
                  </a:lnTo>
                  <a:lnTo>
                    <a:pt x="8" y="519"/>
                  </a:lnTo>
                  <a:lnTo>
                    <a:pt x="10" y="517"/>
                  </a:lnTo>
                  <a:lnTo>
                    <a:pt x="14" y="515"/>
                  </a:lnTo>
                  <a:lnTo>
                    <a:pt x="16" y="513"/>
                  </a:lnTo>
                  <a:lnTo>
                    <a:pt x="16" y="511"/>
                  </a:lnTo>
                  <a:lnTo>
                    <a:pt x="19" y="509"/>
                  </a:lnTo>
                  <a:lnTo>
                    <a:pt x="21" y="507"/>
                  </a:lnTo>
                  <a:lnTo>
                    <a:pt x="25" y="505"/>
                  </a:lnTo>
                  <a:lnTo>
                    <a:pt x="27" y="505"/>
                  </a:lnTo>
                  <a:lnTo>
                    <a:pt x="31" y="505"/>
                  </a:lnTo>
                  <a:lnTo>
                    <a:pt x="35" y="505"/>
                  </a:lnTo>
                  <a:lnTo>
                    <a:pt x="37" y="505"/>
                  </a:lnTo>
                  <a:lnTo>
                    <a:pt x="39" y="507"/>
                  </a:lnTo>
                  <a:lnTo>
                    <a:pt x="41" y="509"/>
                  </a:lnTo>
                  <a:lnTo>
                    <a:pt x="43" y="513"/>
                  </a:lnTo>
                  <a:lnTo>
                    <a:pt x="43" y="517"/>
                  </a:lnTo>
                  <a:lnTo>
                    <a:pt x="41" y="523"/>
                  </a:lnTo>
                  <a:lnTo>
                    <a:pt x="39" y="528"/>
                  </a:lnTo>
                  <a:lnTo>
                    <a:pt x="37" y="532"/>
                  </a:lnTo>
                  <a:lnTo>
                    <a:pt x="37" y="536"/>
                  </a:lnTo>
                  <a:lnTo>
                    <a:pt x="37" y="540"/>
                  </a:lnTo>
                  <a:lnTo>
                    <a:pt x="37" y="544"/>
                  </a:lnTo>
                  <a:lnTo>
                    <a:pt x="37" y="546"/>
                  </a:lnTo>
                  <a:lnTo>
                    <a:pt x="35" y="548"/>
                  </a:lnTo>
                  <a:lnTo>
                    <a:pt x="33" y="550"/>
                  </a:lnTo>
                  <a:lnTo>
                    <a:pt x="31" y="550"/>
                  </a:lnTo>
                  <a:lnTo>
                    <a:pt x="25" y="552"/>
                  </a:lnTo>
                  <a:lnTo>
                    <a:pt x="21" y="553"/>
                  </a:lnTo>
                  <a:lnTo>
                    <a:pt x="19" y="555"/>
                  </a:lnTo>
                  <a:lnTo>
                    <a:pt x="14" y="559"/>
                  </a:lnTo>
                  <a:lnTo>
                    <a:pt x="14" y="561"/>
                  </a:lnTo>
                  <a:lnTo>
                    <a:pt x="12" y="563"/>
                  </a:lnTo>
                  <a:lnTo>
                    <a:pt x="12" y="569"/>
                  </a:lnTo>
                  <a:lnTo>
                    <a:pt x="10" y="574"/>
                  </a:lnTo>
                  <a:lnTo>
                    <a:pt x="10" y="579"/>
                  </a:lnTo>
                  <a:lnTo>
                    <a:pt x="12" y="582"/>
                  </a:lnTo>
                  <a:lnTo>
                    <a:pt x="10" y="588"/>
                  </a:lnTo>
                  <a:lnTo>
                    <a:pt x="10" y="592"/>
                  </a:lnTo>
                  <a:lnTo>
                    <a:pt x="8" y="596"/>
                  </a:lnTo>
                  <a:lnTo>
                    <a:pt x="8" y="600"/>
                  </a:lnTo>
                  <a:lnTo>
                    <a:pt x="8" y="605"/>
                  </a:lnTo>
                  <a:lnTo>
                    <a:pt x="12" y="605"/>
                  </a:lnTo>
                  <a:lnTo>
                    <a:pt x="14" y="605"/>
                  </a:lnTo>
                  <a:lnTo>
                    <a:pt x="14" y="609"/>
                  </a:lnTo>
                  <a:lnTo>
                    <a:pt x="12" y="632"/>
                  </a:lnTo>
                  <a:lnTo>
                    <a:pt x="12" y="638"/>
                  </a:lnTo>
                  <a:lnTo>
                    <a:pt x="21" y="642"/>
                  </a:lnTo>
                  <a:lnTo>
                    <a:pt x="19" y="646"/>
                  </a:lnTo>
                  <a:lnTo>
                    <a:pt x="31" y="651"/>
                  </a:lnTo>
                  <a:lnTo>
                    <a:pt x="35" y="653"/>
                  </a:lnTo>
                  <a:lnTo>
                    <a:pt x="39" y="657"/>
                  </a:lnTo>
                  <a:lnTo>
                    <a:pt x="41" y="653"/>
                  </a:lnTo>
                  <a:lnTo>
                    <a:pt x="43" y="655"/>
                  </a:lnTo>
                  <a:lnTo>
                    <a:pt x="41" y="659"/>
                  </a:lnTo>
                  <a:lnTo>
                    <a:pt x="52" y="671"/>
                  </a:lnTo>
                  <a:lnTo>
                    <a:pt x="65" y="678"/>
                  </a:lnTo>
                  <a:lnTo>
                    <a:pt x="71" y="686"/>
                  </a:lnTo>
                  <a:lnTo>
                    <a:pt x="73" y="688"/>
                  </a:lnTo>
                  <a:lnTo>
                    <a:pt x="75" y="690"/>
                  </a:lnTo>
                  <a:lnTo>
                    <a:pt x="71" y="696"/>
                  </a:lnTo>
                  <a:lnTo>
                    <a:pt x="64" y="719"/>
                  </a:lnTo>
                  <a:lnTo>
                    <a:pt x="62" y="719"/>
                  </a:lnTo>
                  <a:lnTo>
                    <a:pt x="56" y="717"/>
                  </a:lnTo>
                  <a:lnTo>
                    <a:pt x="54" y="723"/>
                  </a:lnTo>
                  <a:lnTo>
                    <a:pt x="52" y="726"/>
                  </a:lnTo>
                  <a:lnTo>
                    <a:pt x="52" y="728"/>
                  </a:lnTo>
                  <a:lnTo>
                    <a:pt x="58" y="730"/>
                  </a:lnTo>
                  <a:lnTo>
                    <a:pt x="58" y="736"/>
                  </a:lnTo>
                  <a:lnTo>
                    <a:pt x="58" y="738"/>
                  </a:lnTo>
                  <a:lnTo>
                    <a:pt x="58" y="742"/>
                  </a:lnTo>
                  <a:lnTo>
                    <a:pt x="54" y="752"/>
                  </a:lnTo>
                  <a:lnTo>
                    <a:pt x="54" y="754"/>
                  </a:lnTo>
                  <a:lnTo>
                    <a:pt x="56" y="754"/>
                  </a:lnTo>
                  <a:lnTo>
                    <a:pt x="58" y="755"/>
                  </a:lnTo>
                  <a:lnTo>
                    <a:pt x="60" y="755"/>
                  </a:lnTo>
                  <a:lnTo>
                    <a:pt x="41" y="807"/>
                  </a:lnTo>
                  <a:lnTo>
                    <a:pt x="44" y="809"/>
                  </a:lnTo>
                  <a:lnTo>
                    <a:pt x="6" y="907"/>
                  </a:lnTo>
                  <a:lnTo>
                    <a:pt x="2" y="919"/>
                  </a:lnTo>
                  <a:lnTo>
                    <a:pt x="0" y="921"/>
                  </a:lnTo>
                  <a:lnTo>
                    <a:pt x="2" y="922"/>
                  </a:lnTo>
                  <a:lnTo>
                    <a:pt x="14" y="930"/>
                  </a:lnTo>
                  <a:lnTo>
                    <a:pt x="23" y="934"/>
                  </a:lnTo>
                  <a:lnTo>
                    <a:pt x="16" y="946"/>
                  </a:lnTo>
                  <a:lnTo>
                    <a:pt x="58" y="949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187"/>
            <p:cNvSpPr>
              <a:spLocks/>
            </p:cNvSpPr>
            <p:nvPr/>
          </p:nvSpPr>
          <p:spPr bwMode="auto">
            <a:xfrm>
              <a:off x="2753044" y="6180457"/>
              <a:ext cx="855765" cy="1034089"/>
            </a:xfrm>
            <a:custGeom>
              <a:avLst/>
              <a:gdLst>
                <a:gd name="T0" fmla="*/ 61 w 907"/>
                <a:gd name="T1" fmla="*/ 600 h 1096"/>
                <a:gd name="T2" fmla="*/ 148 w 907"/>
                <a:gd name="T3" fmla="*/ 649 h 1096"/>
                <a:gd name="T4" fmla="*/ 184 w 907"/>
                <a:gd name="T5" fmla="*/ 652 h 1096"/>
                <a:gd name="T6" fmla="*/ 140 w 907"/>
                <a:gd name="T7" fmla="*/ 689 h 1096"/>
                <a:gd name="T8" fmla="*/ 163 w 907"/>
                <a:gd name="T9" fmla="*/ 725 h 1096"/>
                <a:gd name="T10" fmla="*/ 221 w 907"/>
                <a:gd name="T11" fmla="*/ 758 h 1096"/>
                <a:gd name="T12" fmla="*/ 290 w 907"/>
                <a:gd name="T13" fmla="*/ 787 h 1096"/>
                <a:gd name="T14" fmla="*/ 354 w 907"/>
                <a:gd name="T15" fmla="*/ 789 h 1096"/>
                <a:gd name="T16" fmla="*/ 407 w 907"/>
                <a:gd name="T17" fmla="*/ 817 h 1096"/>
                <a:gd name="T18" fmla="*/ 429 w 907"/>
                <a:gd name="T19" fmla="*/ 914 h 1096"/>
                <a:gd name="T20" fmla="*/ 336 w 907"/>
                <a:gd name="T21" fmla="*/ 964 h 1096"/>
                <a:gd name="T22" fmla="*/ 405 w 907"/>
                <a:gd name="T23" fmla="*/ 1014 h 1096"/>
                <a:gd name="T24" fmla="*/ 504 w 907"/>
                <a:gd name="T25" fmla="*/ 1089 h 1096"/>
                <a:gd name="T26" fmla="*/ 705 w 907"/>
                <a:gd name="T27" fmla="*/ 1062 h 1096"/>
                <a:gd name="T28" fmla="*/ 694 w 907"/>
                <a:gd name="T29" fmla="*/ 1046 h 1096"/>
                <a:gd name="T30" fmla="*/ 677 w 907"/>
                <a:gd name="T31" fmla="*/ 968 h 1096"/>
                <a:gd name="T32" fmla="*/ 665 w 907"/>
                <a:gd name="T33" fmla="*/ 904 h 1096"/>
                <a:gd name="T34" fmla="*/ 703 w 907"/>
                <a:gd name="T35" fmla="*/ 873 h 1096"/>
                <a:gd name="T36" fmla="*/ 715 w 907"/>
                <a:gd name="T37" fmla="*/ 850 h 1096"/>
                <a:gd name="T38" fmla="*/ 738 w 907"/>
                <a:gd name="T39" fmla="*/ 837 h 1096"/>
                <a:gd name="T40" fmla="*/ 782 w 907"/>
                <a:gd name="T41" fmla="*/ 827 h 1096"/>
                <a:gd name="T42" fmla="*/ 776 w 907"/>
                <a:gd name="T43" fmla="*/ 793 h 1096"/>
                <a:gd name="T44" fmla="*/ 773 w 907"/>
                <a:gd name="T45" fmla="*/ 785 h 1096"/>
                <a:gd name="T46" fmla="*/ 774 w 907"/>
                <a:gd name="T47" fmla="*/ 769 h 1096"/>
                <a:gd name="T48" fmla="*/ 774 w 907"/>
                <a:gd name="T49" fmla="*/ 735 h 1096"/>
                <a:gd name="T50" fmla="*/ 767 w 907"/>
                <a:gd name="T51" fmla="*/ 729 h 1096"/>
                <a:gd name="T52" fmla="*/ 836 w 907"/>
                <a:gd name="T53" fmla="*/ 625 h 1096"/>
                <a:gd name="T54" fmla="*/ 882 w 907"/>
                <a:gd name="T55" fmla="*/ 593 h 1096"/>
                <a:gd name="T56" fmla="*/ 890 w 907"/>
                <a:gd name="T57" fmla="*/ 537 h 1096"/>
                <a:gd name="T58" fmla="*/ 903 w 907"/>
                <a:gd name="T59" fmla="*/ 477 h 1096"/>
                <a:gd name="T60" fmla="*/ 876 w 907"/>
                <a:gd name="T61" fmla="*/ 439 h 1096"/>
                <a:gd name="T62" fmla="*/ 832 w 907"/>
                <a:gd name="T63" fmla="*/ 441 h 1096"/>
                <a:gd name="T64" fmla="*/ 738 w 907"/>
                <a:gd name="T65" fmla="*/ 456 h 1096"/>
                <a:gd name="T66" fmla="*/ 723 w 907"/>
                <a:gd name="T67" fmla="*/ 429 h 1096"/>
                <a:gd name="T68" fmla="*/ 699 w 907"/>
                <a:gd name="T69" fmla="*/ 404 h 1096"/>
                <a:gd name="T70" fmla="*/ 690 w 907"/>
                <a:gd name="T71" fmla="*/ 393 h 1096"/>
                <a:gd name="T72" fmla="*/ 672 w 907"/>
                <a:gd name="T73" fmla="*/ 385 h 1096"/>
                <a:gd name="T74" fmla="*/ 672 w 907"/>
                <a:gd name="T75" fmla="*/ 373 h 1096"/>
                <a:gd name="T76" fmla="*/ 672 w 907"/>
                <a:gd name="T77" fmla="*/ 358 h 1096"/>
                <a:gd name="T78" fmla="*/ 675 w 907"/>
                <a:gd name="T79" fmla="*/ 337 h 1096"/>
                <a:gd name="T80" fmla="*/ 688 w 907"/>
                <a:gd name="T81" fmla="*/ 314 h 1096"/>
                <a:gd name="T82" fmla="*/ 694 w 907"/>
                <a:gd name="T83" fmla="*/ 274 h 1096"/>
                <a:gd name="T84" fmla="*/ 672 w 907"/>
                <a:gd name="T85" fmla="*/ 262 h 1096"/>
                <a:gd name="T86" fmla="*/ 611 w 907"/>
                <a:gd name="T87" fmla="*/ 210 h 1096"/>
                <a:gd name="T88" fmla="*/ 478 w 907"/>
                <a:gd name="T89" fmla="*/ 4 h 1096"/>
                <a:gd name="T90" fmla="*/ 436 w 907"/>
                <a:gd name="T91" fmla="*/ 20 h 1096"/>
                <a:gd name="T92" fmla="*/ 415 w 907"/>
                <a:gd name="T93" fmla="*/ 33 h 1096"/>
                <a:gd name="T94" fmla="*/ 390 w 907"/>
                <a:gd name="T95" fmla="*/ 45 h 1096"/>
                <a:gd name="T96" fmla="*/ 376 w 907"/>
                <a:gd name="T97" fmla="*/ 64 h 1096"/>
                <a:gd name="T98" fmla="*/ 319 w 907"/>
                <a:gd name="T99" fmla="*/ 112 h 1096"/>
                <a:gd name="T100" fmla="*/ 215 w 907"/>
                <a:gd name="T101" fmla="*/ 175 h 1096"/>
                <a:gd name="T102" fmla="*/ 194 w 907"/>
                <a:gd name="T103" fmla="*/ 237 h 1096"/>
                <a:gd name="T104" fmla="*/ 182 w 907"/>
                <a:gd name="T105" fmla="*/ 270 h 1096"/>
                <a:gd name="T106" fmla="*/ 169 w 907"/>
                <a:gd name="T107" fmla="*/ 297 h 1096"/>
                <a:gd name="T108" fmla="*/ 152 w 907"/>
                <a:gd name="T109" fmla="*/ 318 h 1096"/>
                <a:gd name="T110" fmla="*/ 134 w 907"/>
                <a:gd name="T111" fmla="*/ 337 h 1096"/>
                <a:gd name="T112" fmla="*/ 121 w 907"/>
                <a:gd name="T113" fmla="*/ 366 h 1096"/>
                <a:gd name="T114" fmla="*/ 77 w 907"/>
                <a:gd name="T115" fmla="*/ 406 h 1096"/>
                <a:gd name="T116" fmla="*/ 42 w 907"/>
                <a:gd name="T117" fmla="*/ 422 h 1096"/>
                <a:gd name="T118" fmla="*/ 29 w 907"/>
                <a:gd name="T119" fmla="*/ 429 h 1096"/>
                <a:gd name="T120" fmla="*/ 19 w 907"/>
                <a:gd name="T121" fmla="*/ 452 h 1096"/>
                <a:gd name="T122" fmla="*/ 15 w 907"/>
                <a:gd name="T123" fmla="*/ 481 h 1096"/>
                <a:gd name="T124" fmla="*/ 2 w 907"/>
                <a:gd name="T125" fmla="*/ 518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7" h="1096">
                  <a:moveTo>
                    <a:pt x="23" y="527"/>
                  </a:moveTo>
                  <a:lnTo>
                    <a:pt x="36" y="512"/>
                  </a:lnTo>
                  <a:lnTo>
                    <a:pt x="44" y="510"/>
                  </a:lnTo>
                  <a:lnTo>
                    <a:pt x="54" y="510"/>
                  </a:lnTo>
                  <a:lnTo>
                    <a:pt x="67" y="537"/>
                  </a:lnTo>
                  <a:lnTo>
                    <a:pt x="79" y="537"/>
                  </a:lnTo>
                  <a:lnTo>
                    <a:pt x="71" y="554"/>
                  </a:lnTo>
                  <a:lnTo>
                    <a:pt x="61" y="600"/>
                  </a:lnTo>
                  <a:lnTo>
                    <a:pt x="96" y="633"/>
                  </a:lnTo>
                  <a:lnTo>
                    <a:pt x="128" y="627"/>
                  </a:lnTo>
                  <a:lnTo>
                    <a:pt x="131" y="629"/>
                  </a:lnTo>
                  <a:lnTo>
                    <a:pt x="131" y="631"/>
                  </a:lnTo>
                  <a:lnTo>
                    <a:pt x="133" y="633"/>
                  </a:lnTo>
                  <a:lnTo>
                    <a:pt x="136" y="644"/>
                  </a:lnTo>
                  <a:lnTo>
                    <a:pt x="138" y="649"/>
                  </a:lnTo>
                  <a:lnTo>
                    <a:pt x="148" y="649"/>
                  </a:lnTo>
                  <a:lnTo>
                    <a:pt x="154" y="662"/>
                  </a:lnTo>
                  <a:lnTo>
                    <a:pt x="165" y="666"/>
                  </a:lnTo>
                  <a:lnTo>
                    <a:pt x="171" y="664"/>
                  </a:lnTo>
                  <a:lnTo>
                    <a:pt x="169" y="664"/>
                  </a:lnTo>
                  <a:lnTo>
                    <a:pt x="173" y="654"/>
                  </a:lnTo>
                  <a:lnTo>
                    <a:pt x="177" y="656"/>
                  </a:lnTo>
                  <a:lnTo>
                    <a:pt x="179" y="652"/>
                  </a:lnTo>
                  <a:lnTo>
                    <a:pt x="184" y="652"/>
                  </a:lnTo>
                  <a:lnTo>
                    <a:pt x="184" y="668"/>
                  </a:lnTo>
                  <a:lnTo>
                    <a:pt x="181" y="685"/>
                  </a:lnTo>
                  <a:lnTo>
                    <a:pt x="179" y="685"/>
                  </a:lnTo>
                  <a:lnTo>
                    <a:pt x="159" y="683"/>
                  </a:lnTo>
                  <a:lnTo>
                    <a:pt x="157" y="689"/>
                  </a:lnTo>
                  <a:lnTo>
                    <a:pt x="154" y="687"/>
                  </a:lnTo>
                  <a:lnTo>
                    <a:pt x="152" y="691"/>
                  </a:lnTo>
                  <a:lnTo>
                    <a:pt x="140" y="689"/>
                  </a:lnTo>
                  <a:lnTo>
                    <a:pt x="138" y="712"/>
                  </a:lnTo>
                  <a:lnTo>
                    <a:pt x="133" y="716"/>
                  </a:lnTo>
                  <a:lnTo>
                    <a:pt x="136" y="718"/>
                  </a:lnTo>
                  <a:lnTo>
                    <a:pt x="142" y="720"/>
                  </a:lnTo>
                  <a:lnTo>
                    <a:pt x="146" y="718"/>
                  </a:lnTo>
                  <a:lnTo>
                    <a:pt x="150" y="721"/>
                  </a:lnTo>
                  <a:lnTo>
                    <a:pt x="157" y="725"/>
                  </a:lnTo>
                  <a:lnTo>
                    <a:pt x="163" y="725"/>
                  </a:lnTo>
                  <a:lnTo>
                    <a:pt x="175" y="727"/>
                  </a:lnTo>
                  <a:lnTo>
                    <a:pt x="182" y="727"/>
                  </a:lnTo>
                  <a:lnTo>
                    <a:pt x="190" y="729"/>
                  </a:lnTo>
                  <a:lnTo>
                    <a:pt x="198" y="737"/>
                  </a:lnTo>
                  <a:lnTo>
                    <a:pt x="210" y="747"/>
                  </a:lnTo>
                  <a:lnTo>
                    <a:pt x="210" y="748"/>
                  </a:lnTo>
                  <a:lnTo>
                    <a:pt x="213" y="750"/>
                  </a:lnTo>
                  <a:lnTo>
                    <a:pt x="221" y="758"/>
                  </a:lnTo>
                  <a:lnTo>
                    <a:pt x="240" y="769"/>
                  </a:lnTo>
                  <a:lnTo>
                    <a:pt x="259" y="777"/>
                  </a:lnTo>
                  <a:lnTo>
                    <a:pt x="273" y="769"/>
                  </a:lnTo>
                  <a:lnTo>
                    <a:pt x="279" y="771"/>
                  </a:lnTo>
                  <a:lnTo>
                    <a:pt x="280" y="783"/>
                  </a:lnTo>
                  <a:lnTo>
                    <a:pt x="284" y="787"/>
                  </a:lnTo>
                  <a:lnTo>
                    <a:pt x="288" y="783"/>
                  </a:lnTo>
                  <a:lnTo>
                    <a:pt x="290" y="787"/>
                  </a:lnTo>
                  <a:lnTo>
                    <a:pt x="292" y="791"/>
                  </a:lnTo>
                  <a:lnTo>
                    <a:pt x="298" y="796"/>
                  </a:lnTo>
                  <a:lnTo>
                    <a:pt x="307" y="802"/>
                  </a:lnTo>
                  <a:lnTo>
                    <a:pt x="323" y="812"/>
                  </a:lnTo>
                  <a:lnTo>
                    <a:pt x="328" y="812"/>
                  </a:lnTo>
                  <a:lnTo>
                    <a:pt x="340" y="802"/>
                  </a:lnTo>
                  <a:lnTo>
                    <a:pt x="346" y="795"/>
                  </a:lnTo>
                  <a:lnTo>
                    <a:pt x="354" y="789"/>
                  </a:lnTo>
                  <a:lnTo>
                    <a:pt x="363" y="779"/>
                  </a:lnTo>
                  <a:lnTo>
                    <a:pt x="367" y="779"/>
                  </a:lnTo>
                  <a:lnTo>
                    <a:pt x="402" y="793"/>
                  </a:lnTo>
                  <a:lnTo>
                    <a:pt x="411" y="798"/>
                  </a:lnTo>
                  <a:lnTo>
                    <a:pt x="415" y="804"/>
                  </a:lnTo>
                  <a:lnTo>
                    <a:pt x="415" y="806"/>
                  </a:lnTo>
                  <a:lnTo>
                    <a:pt x="413" y="810"/>
                  </a:lnTo>
                  <a:lnTo>
                    <a:pt x="407" y="817"/>
                  </a:lnTo>
                  <a:lnTo>
                    <a:pt x="386" y="831"/>
                  </a:lnTo>
                  <a:lnTo>
                    <a:pt x="382" y="837"/>
                  </a:lnTo>
                  <a:lnTo>
                    <a:pt x="382" y="841"/>
                  </a:lnTo>
                  <a:lnTo>
                    <a:pt x="390" y="858"/>
                  </a:lnTo>
                  <a:lnTo>
                    <a:pt x="400" y="867"/>
                  </a:lnTo>
                  <a:lnTo>
                    <a:pt x="413" y="893"/>
                  </a:lnTo>
                  <a:lnTo>
                    <a:pt x="427" y="906"/>
                  </a:lnTo>
                  <a:lnTo>
                    <a:pt x="429" y="914"/>
                  </a:lnTo>
                  <a:lnTo>
                    <a:pt x="424" y="918"/>
                  </a:lnTo>
                  <a:lnTo>
                    <a:pt x="417" y="925"/>
                  </a:lnTo>
                  <a:lnTo>
                    <a:pt x="400" y="931"/>
                  </a:lnTo>
                  <a:lnTo>
                    <a:pt x="359" y="941"/>
                  </a:lnTo>
                  <a:lnTo>
                    <a:pt x="344" y="942"/>
                  </a:lnTo>
                  <a:lnTo>
                    <a:pt x="338" y="948"/>
                  </a:lnTo>
                  <a:lnTo>
                    <a:pt x="336" y="952"/>
                  </a:lnTo>
                  <a:lnTo>
                    <a:pt x="336" y="964"/>
                  </a:lnTo>
                  <a:lnTo>
                    <a:pt x="338" y="966"/>
                  </a:lnTo>
                  <a:lnTo>
                    <a:pt x="348" y="960"/>
                  </a:lnTo>
                  <a:lnTo>
                    <a:pt x="355" y="975"/>
                  </a:lnTo>
                  <a:lnTo>
                    <a:pt x="367" y="989"/>
                  </a:lnTo>
                  <a:lnTo>
                    <a:pt x="396" y="1002"/>
                  </a:lnTo>
                  <a:lnTo>
                    <a:pt x="407" y="1006"/>
                  </a:lnTo>
                  <a:lnTo>
                    <a:pt x="405" y="1010"/>
                  </a:lnTo>
                  <a:lnTo>
                    <a:pt x="405" y="1014"/>
                  </a:lnTo>
                  <a:lnTo>
                    <a:pt x="427" y="1019"/>
                  </a:lnTo>
                  <a:lnTo>
                    <a:pt x="438" y="1031"/>
                  </a:lnTo>
                  <a:lnTo>
                    <a:pt x="448" y="1048"/>
                  </a:lnTo>
                  <a:lnTo>
                    <a:pt x="451" y="1062"/>
                  </a:lnTo>
                  <a:lnTo>
                    <a:pt x="453" y="1062"/>
                  </a:lnTo>
                  <a:lnTo>
                    <a:pt x="457" y="1067"/>
                  </a:lnTo>
                  <a:lnTo>
                    <a:pt x="467" y="1071"/>
                  </a:lnTo>
                  <a:lnTo>
                    <a:pt x="504" y="1089"/>
                  </a:lnTo>
                  <a:lnTo>
                    <a:pt x="519" y="1093"/>
                  </a:lnTo>
                  <a:lnTo>
                    <a:pt x="546" y="1094"/>
                  </a:lnTo>
                  <a:lnTo>
                    <a:pt x="594" y="1093"/>
                  </a:lnTo>
                  <a:lnTo>
                    <a:pt x="653" y="1096"/>
                  </a:lnTo>
                  <a:lnTo>
                    <a:pt x="682" y="1091"/>
                  </a:lnTo>
                  <a:lnTo>
                    <a:pt x="701" y="1085"/>
                  </a:lnTo>
                  <a:lnTo>
                    <a:pt x="713" y="1073"/>
                  </a:lnTo>
                  <a:lnTo>
                    <a:pt x="705" y="1062"/>
                  </a:lnTo>
                  <a:lnTo>
                    <a:pt x="701" y="1054"/>
                  </a:lnTo>
                  <a:lnTo>
                    <a:pt x="701" y="1052"/>
                  </a:lnTo>
                  <a:lnTo>
                    <a:pt x="699" y="1052"/>
                  </a:lnTo>
                  <a:lnTo>
                    <a:pt x="699" y="1054"/>
                  </a:lnTo>
                  <a:lnTo>
                    <a:pt x="699" y="1052"/>
                  </a:lnTo>
                  <a:lnTo>
                    <a:pt x="698" y="1052"/>
                  </a:lnTo>
                  <a:lnTo>
                    <a:pt x="696" y="1052"/>
                  </a:lnTo>
                  <a:lnTo>
                    <a:pt x="694" y="1046"/>
                  </a:lnTo>
                  <a:lnTo>
                    <a:pt x="701" y="1045"/>
                  </a:lnTo>
                  <a:lnTo>
                    <a:pt x="696" y="1019"/>
                  </a:lnTo>
                  <a:lnTo>
                    <a:pt x="696" y="1018"/>
                  </a:lnTo>
                  <a:lnTo>
                    <a:pt x="696" y="1016"/>
                  </a:lnTo>
                  <a:lnTo>
                    <a:pt x="688" y="981"/>
                  </a:lnTo>
                  <a:lnTo>
                    <a:pt x="682" y="973"/>
                  </a:lnTo>
                  <a:lnTo>
                    <a:pt x="680" y="969"/>
                  </a:lnTo>
                  <a:lnTo>
                    <a:pt x="677" y="968"/>
                  </a:lnTo>
                  <a:lnTo>
                    <a:pt x="669" y="962"/>
                  </a:lnTo>
                  <a:lnTo>
                    <a:pt x="665" y="958"/>
                  </a:lnTo>
                  <a:lnTo>
                    <a:pt x="663" y="942"/>
                  </a:lnTo>
                  <a:lnTo>
                    <a:pt x="665" y="941"/>
                  </a:lnTo>
                  <a:lnTo>
                    <a:pt x="667" y="921"/>
                  </a:lnTo>
                  <a:lnTo>
                    <a:pt x="665" y="914"/>
                  </a:lnTo>
                  <a:lnTo>
                    <a:pt x="667" y="904"/>
                  </a:lnTo>
                  <a:lnTo>
                    <a:pt x="665" y="904"/>
                  </a:lnTo>
                  <a:lnTo>
                    <a:pt x="667" y="896"/>
                  </a:lnTo>
                  <a:lnTo>
                    <a:pt x="667" y="894"/>
                  </a:lnTo>
                  <a:lnTo>
                    <a:pt x="665" y="894"/>
                  </a:lnTo>
                  <a:lnTo>
                    <a:pt x="672" y="870"/>
                  </a:lnTo>
                  <a:lnTo>
                    <a:pt x="686" y="873"/>
                  </a:lnTo>
                  <a:lnTo>
                    <a:pt x="701" y="875"/>
                  </a:lnTo>
                  <a:lnTo>
                    <a:pt x="701" y="873"/>
                  </a:lnTo>
                  <a:lnTo>
                    <a:pt x="703" y="873"/>
                  </a:lnTo>
                  <a:lnTo>
                    <a:pt x="703" y="870"/>
                  </a:lnTo>
                  <a:lnTo>
                    <a:pt x="703" y="862"/>
                  </a:lnTo>
                  <a:lnTo>
                    <a:pt x="703" y="860"/>
                  </a:lnTo>
                  <a:lnTo>
                    <a:pt x="703" y="858"/>
                  </a:lnTo>
                  <a:lnTo>
                    <a:pt x="703" y="856"/>
                  </a:lnTo>
                  <a:lnTo>
                    <a:pt x="711" y="852"/>
                  </a:lnTo>
                  <a:lnTo>
                    <a:pt x="713" y="850"/>
                  </a:lnTo>
                  <a:lnTo>
                    <a:pt x="715" y="850"/>
                  </a:lnTo>
                  <a:lnTo>
                    <a:pt x="721" y="848"/>
                  </a:lnTo>
                  <a:lnTo>
                    <a:pt x="723" y="848"/>
                  </a:lnTo>
                  <a:lnTo>
                    <a:pt x="723" y="846"/>
                  </a:lnTo>
                  <a:lnTo>
                    <a:pt x="725" y="846"/>
                  </a:lnTo>
                  <a:lnTo>
                    <a:pt x="725" y="845"/>
                  </a:lnTo>
                  <a:lnTo>
                    <a:pt x="726" y="845"/>
                  </a:lnTo>
                  <a:lnTo>
                    <a:pt x="732" y="841"/>
                  </a:lnTo>
                  <a:lnTo>
                    <a:pt x="738" y="837"/>
                  </a:lnTo>
                  <a:lnTo>
                    <a:pt x="740" y="835"/>
                  </a:lnTo>
                  <a:lnTo>
                    <a:pt x="744" y="833"/>
                  </a:lnTo>
                  <a:lnTo>
                    <a:pt x="744" y="831"/>
                  </a:lnTo>
                  <a:lnTo>
                    <a:pt x="753" y="822"/>
                  </a:lnTo>
                  <a:lnTo>
                    <a:pt x="757" y="817"/>
                  </a:lnTo>
                  <a:lnTo>
                    <a:pt x="774" y="827"/>
                  </a:lnTo>
                  <a:lnTo>
                    <a:pt x="782" y="829"/>
                  </a:lnTo>
                  <a:lnTo>
                    <a:pt x="782" y="827"/>
                  </a:lnTo>
                  <a:lnTo>
                    <a:pt x="782" y="816"/>
                  </a:lnTo>
                  <a:lnTo>
                    <a:pt x="782" y="814"/>
                  </a:lnTo>
                  <a:lnTo>
                    <a:pt x="782" y="806"/>
                  </a:lnTo>
                  <a:lnTo>
                    <a:pt x="782" y="793"/>
                  </a:lnTo>
                  <a:lnTo>
                    <a:pt x="780" y="793"/>
                  </a:lnTo>
                  <a:lnTo>
                    <a:pt x="778" y="793"/>
                  </a:lnTo>
                  <a:lnTo>
                    <a:pt x="778" y="795"/>
                  </a:lnTo>
                  <a:lnTo>
                    <a:pt x="776" y="793"/>
                  </a:lnTo>
                  <a:lnTo>
                    <a:pt x="774" y="795"/>
                  </a:lnTo>
                  <a:lnTo>
                    <a:pt x="773" y="795"/>
                  </a:lnTo>
                  <a:lnTo>
                    <a:pt x="769" y="795"/>
                  </a:lnTo>
                  <a:lnTo>
                    <a:pt x="769" y="793"/>
                  </a:lnTo>
                  <a:lnTo>
                    <a:pt x="769" y="791"/>
                  </a:lnTo>
                  <a:lnTo>
                    <a:pt x="771" y="789"/>
                  </a:lnTo>
                  <a:lnTo>
                    <a:pt x="771" y="787"/>
                  </a:lnTo>
                  <a:lnTo>
                    <a:pt x="773" y="785"/>
                  </a:lnTo>
                  <a:lnTo>
                    <a:pt x="774" y="781"/>
                  </a:lnTo>
                  <a:lnTo>
                    <a:pt x="776" y="779"/>
                  </a:lnTo>
                  <a:lnTo>
                    <a:pt x="778" y="771"/>
                  </a:lnTo>
                  <a:lnTo>
                    <a:pt x="780" y="769"/>
                  </a:lnTo>
                  <a:lnTo>
                    <a:pt x="778" y="764"/>
                  </a:lnTo>
                  <a:lnTo>
                    <a:pt x="776" y="764"/>
                  </a:lnTo>
                  <a:lnTo>
                    <a:pt x="774" y="764"/>
                  </a:lnTo>
                  <a:lnTo>
                    <a:pt x="774" y="769"/>
                  </a:lnTo>
                  <a:lnTo>
                    <a:pt x="773" y="769"/>
                  </a:lnTo>
                  <a:lnTo>
                    <a:pt x="771" y="769"/>
                  </a:lnTo>
                  <a:lnTo>
                    <a:pt x="769" y="769"/>
                  </a:lnTo>
                  <a:lnTo>
                    <a:pt x="769" y="771"/>
                  </a:lnTo>
                  <a:lnTo>
                    <a:pt x="767" y="771"/>
                  </a:lnTo>
                  <a:lnTo>
                    <a:pt x="771" y="758"/>
                  </a:lnTo>
                  <a:lnTo>
                    <a:pt x="773" y="750"/>
                  </a:lnTo>
                  <a:lnTo>
                    <a:pt x="774" y="735"/>
                  </a:lnTo>
                  <a:lnTo>
                    <a:pt x="776" y="735"/>
                  </a:lnTo>
                  <a:lnTo>
                    <a:pt x="776" y="733"/>
                  </a:lnTo>
                  <a:lnTo>
                    <a:pt x="774" y="733"/>
                  </a:lnTo>
                  <a:lnTo>
                    <a:pt x="774" y="731"/>
                  </a:lnTo>
                  <a:lnTo>
                    <a:pt x="773" y="731"/>
                  </a:lnTo>
                  <a:lnTo>
                    <a:pt x="771" y="731"/>
                  </a:lnTo>
                  <a:lnTo>
                    <a:pt x="769" y="729"/>
                  </a:lnTo>
                  <a:lnTo>
                    <a:pt x="767" y="729"/>
                  </a:lnTo>
                  <a:lnTo>
                    <a:pt x="765" y="729"/>
                  </a:lnTo>
                  <a:lnTo>
                    <a:pt x="765" y="727"/>
                  </a:lnTo>
                  <a:lnTo>
                    <a:pt x="761" y="649"/>
                  </a:lnTo>
                  <a:lnTo>
                    <a:pt x="761" y="646"/>
                  </a:lnTo>
                  <a:lnTo>
                    <a:pt x="759" y="631"/>
                  </a:lnTo>
                  <a:lnTo>
                    <a:pt x="824" y="627"/>
                  </a:lnTo>
                  <a:lnTo>
                    <a:pt x="836" y="627"/>
                  </a:lnTo>
                  <a:lnTo>
                    <a:pt x="836" y="625"/>
                  </a:lnTo>
                  <a:lnTo>
                    <a:pt x="853" y="623"/>
                  </a:lnTo>
                  <a:lnTo>
                    <a:pt x="874" y="622"/>
                  </a:lnTo>
                  <a:lnTo>
                    <a:pt x="874" y="610"/>
                  </a:lnTo>
                  <a:lnTo>
                    <a:pt x="876" y="608"/>
                  </a:lnTo>
                  <a:lnTo>
                    <a:pt x="880" y="608"/>
                  </a:lnTo>
                  <a:lnTo>
                    <a:pt x="880" y="604"/>
                  </a:lnTo>
                  <a:lnTo>
                    <a:pt x="882" y="604"/>
                  </a:lnTo>
                  <a:lnTo>
                    <a:pt x="882" y="593"/>
                  </a:lnTo>
                  <a:lnTo>
                    <a:pt x="886" y="562"/>
                  </a:lnTo>
                  <a:lnTo>
                    <a:pt x="888" y="558"/>
                  </a:lnTo>
                  <a:lnTo>
                    <a:pt x="890" y="547"/>
                  </a:lnTo>
                  <a:lnTo>
                    <a:pt x="890" y="545"/>
                  </a:lnTo>
                  <a:lnTo>
                    <a:pt x="888" y="539"/>
                  </a:lnTo>
                  <a:lnTo>
                    <a:pt x="888" y="537"/>
                  </a:lnTo>
                  <a:lnTo>
                    <a:pt x="888" y="535"/>
                  </a:lnTo>
                  <a:lnTo>
                    <a:pt x="890" y="537"/>
                  </a:lnTo>
                  <a:lnTo>
                    <a:pt x="890" y="529"/>
                  </a:lnTo>
                  <a:lnTo>
                    <a:pt x="892" y="529"/>
                  </a:lnTo>
                  <a:lnTo>
                    <a:pt x="892" y="519"/>
                  </a:lnTo>
                  <a:lnTo>
                    <a:pt x="894" y="516"/>
                  </a:lnTo>
                  <a:lnTo>
                    <a:pt x="897" y="506"/>
                  </a:lnTo>
                  <a:lnTo>
                    <a:pt x="899" y="504"/>
                  </a:lnTo>
                  <a:lnTo>
                    <a:pt x="901" y="483"/>
                  </a:lnTo>
                  <a:lnTo>
                    <a:pt x="903" y="477"/>
                  </a:lnTo>
                  <a:lnTo>
                    <a:pt x="903" y="475"/>
                  </a:lnTo>
                  <a:lnTo>
                    <a:pt x="907" y="454"/>
                  </a:lnTo>
                  <a:lnTo>
                    <a:pt x="907" y="452"/>
                  </a:lnTo>
                  <a:lnTo>
                    <a:pt x="907" y="445"/>
                  </a:lnTo>
                  <a:lnTo>
                    <a:pt x="899" y="443"/>
                  </a:lnTo>
                  <a:lnTo>
                    <a:pt x="894" y="441"/>
                  </a:lnTo>
                  <a:lnTo>
                    <a:pt x="888" y="441"/>
                  </a:lnTo>
                  <a:lnTo>
                    <a:pt x="876" y="439"/>
                  </a:lnTo>
                  <a:lnTo>
                    <a:pt x="874" y="439"/>
                  </a:lnTo>
                  <a:lnTo>
                    <a:pt x="863" y="437"/>
                  </a:lnTo>
                  <a:lnTo>
                    <a:pt x="855" y="435"/>
                  </a:lnTo>
                  <a:lnTo>
                    <a:pt x="853" y="435"/>
                  </a:lnTo>
                  <a:lnTo>
                    <a:pt x="851" y="435"/>
                  </a:lnTo>
                  <a:lnTo>
                    <a:pt x="846" y="439"/>
                  </a:lnTo>
                  <a:lnTo>
                    <a:pt x="842" y="441"/>
                  </a:lnTo>
                  <a:lnTo>
                    <a:pt x="832" y="441"/>
                  </a:lnTo>
                  <a:lnTo>
                    <a:pt x="742" y="479"/>
                  </a:lnTo>
                  <a:lnTo>
                    <a:pt x="736" y="471"/>
                  </a:lnTo>
                  <a:lnTo>
                    <a:pt x="734" y="470"/>
                  </a:lnTo>
                  <a:lnTo>
                    <a:pt x="736" y="468"/>
                  </a:lnTo>
                  <a:lnTo>
                    <a:pt x="738" y="466"/>
                  </a:lnTo>
                  <a:lnTo>
                    <a:pt x="738" y="464"/>
                  </a:lnTo>
                  <a:lnTo>
                    <a:pt x="738" y="460"/>
                  </a:lnTo>
                  <a:lnTo>
                    <a:pt x="738" y="456"/>
                  </a:lnTo>
                  <a:lnTo>
                    <a:pt x="738" y="454"/>
                  </a:lnTo>
                  <a:lnTo>
                    <a:pt x="736" y="450"/>
                  </a:lnTo>
                  <a:lnTo>
                    <a:pt x="734" y="449"/>
                  </a:lnTo>
                  <a:lnTo>
                    <a:pt x="730" y="445"/>
                  </a:lnTo>
                  <a:lnTo>
                    <a:pt x="726" y="437"/>
                  </a:lnTo>
                  <a:lnTo>
                    <a:pt x="725" y="435"/>
                  </a:lnTo>
                  <a:lnTo>
                    <a:pt x="723" y="431"/>
                  </a:lnTo>
                  <a:lnTo>
                    <a:pt x="723" y="429"/>
                  </a:lnTo>
                  <a:lnTo>
                    <a:pt x="721" y="427"/>
                  </a:lnTo>
                  <a:lnTo>
                    <a:pt x="717" y="422"/>
                  </a:lnTo>
                  <a:lnTo>
                    <a:pt x="715" y="420"/>
                  </a:lnTo>
                  <a:lnTo>
                    <a:pt x="707" y="416"/>
                  </a:lnTo>
                  <a:lnTo>
                    <a:pt x="705" y="414"/>
                  </a:lnTo>
                  <a:lnTo>
                    <a:pt x="703" y="410"/>
                  </a:lnTo>
                  <a:lnTo>
                    <a:pt x="701" y="408"/>
                  </a:lnTo>
                  <a:lnTo>
                    <a:pt x="699" y="404"/>
                  </a:lnTo>
                  <a:lnTo>
                    <a:pt x="698" y="402"/>
                  </a:lnTo>
                  <a:lnTo>
                    <a:pt x="698" y="401"/>
                  </a:lnTo>
                  <a:lnTo>
                    <a:pt x="696" y="401"/>
                  </a:lnTo>
                  <a:lnTo>
                    <a:pt x="696" y="396"/>
                  </a:lnTo>
                  <a:lnTo>
                    <a:pt x="696" y="395"/>
                  </a:lnTo>
                  <a:lnTo>
                    <a:pt x="694" y="391"/>
                  </a:lnTo>
                  <a:lnTo>
                    <a:pt x="690" y="391"/>
                  </a:lnTo>
                  <a:lnTo>
                    <a:pt x="690" y="393"/>
                  </a:lnTo>
                  <a:lnTo>
                    <a:pt x="690" y="391"/>
                  </a:lnTo>
                  <a:lnTo>
                    <a:pt x="688" y="391"/>
                  </a:lnTo>
                  <a:lnTo>
                    <a:pt x="686" y="391"/>
                  </a:lnTo>
                  <a:lnTo>
                    <a:pt x="684" y="391"/>
                  </a:lnTo>
                  <a:lnTo>
                    <a:pt x="682" y="391"/>
                  </a:lnTo>
                  <a:lnTo>
                    <a:pt x="680" y="391"/>
                  </a:lnTo>
                  <a:lnTo>
                    <a:pt x="675" y="385"/>
                  </a:lnTo>
                  <a:lnTo>
                    <a:pt x="672" y="385"/>
                  </a:lnTo>
                  <a:lnTo>
                    <a:pt x="672" y="383"/>
                  </a:lnTo>
                  <a:lnTo>
                    <a:pt x="675" y="383"/>
                  </a:lnTo>
                  <a:lnTo>
                    <a:pt x="672" y="383"/>
                  </a:lnTo>
                  <a:lnTo>
                    <a:pt x="672" y="381"/>
                  </a:lnTo>
                  <a:lnTo>
                    <a:pt x="672" y="379"/>
                  </a:lnTo>
                  <a:lnTo>
                    <a:pt x="672" y="377"/>
                  </a:lnTo>
                  <a:lnTo>
                    <a:pt x="672" y="375"/>
                  </a:lnTo>
                  <a:lnTo>
                    <a:pt x="672" y="373"/>
                  </a:lnTo>
                  <a:lnTo>
                    <a:pt x="675" y="372"/>
                  </a:lnTo>
                  <a:lnTo>
                    <a:pt x="675" y="370"/>
                  </a:lnTo>
                  <a:lnTo>
                    <a:pt x="672" y="368"/>
                  </a:lnTo>
                  <a:lnTo>
                    <a:pt x="672" y="366"/>
                  </a:lnTo>
                  <a:lnTo>
                    <a:pt x="672" y="364"/>
                  </a:lnTo>
                  <a:lnTo>
                    <a:pt x="672" y="362"/>
                  </a:lnTo>
                  <a:lnTo>
                    <a:pt x="672" y="360"/>
                  </a:lnTo>
                  <a:lnTo>
                    <a:pt x="672" y="358"/>
                  </a:lnTo>
                  <a:lnTo>
                    <a:pt x="675" y="354"/>
                  </a:lnTo>
                  <a:lnTo>
                    <a:pt x="675" y="352"/>
                  </a:lnTo>
                  <a:lnTo>
                    <a:pt x="671" y="352"/>
                  </a:lnTo>
                  <a:lnTo>
                    <a:pt x="671" y="351"/>
                  </a:lnTo>
                  <a:lnTo>
                    <a:pt x="672" y="348"/>
                  </a:lnTo>
                  <a:lnTo>
                    <a:pt x="672" y="346"/>
                  </a:lnTo>
                  <a:lnTo>
                    <a:pt x="675" y="345"/>
                  </a:lnTo>
                  <a:lnTo>
                    <a:pt x="675" y="337"/>
                  </a:lnTo>
                  <a:lnTo>
                    <a:pt x="680" y="337"/>
                  </a:lnTo>
                  <a:lnTo>
                    <a:pt x="682" y="335"/>
                  </a:lnTo>
                  <a:lnTo>
                    <a:pt x="682" y="333"/>
                  </a:lnTo>
                  <a:lnTo>
                    <a:pt x="684" y="331"/>
                  </a:lnTo>
                  <a:lnTo>
                    <a:pt x="686" y="325"/>
                  </a:lnTo>
                  <a:lnTo>
                    <a:pt x="688" y="324"/>
                  </a:lnTo>
                  <a:lnTo>
                    <a:pt x="688" y="320"/>
                  </a:lnTo>
                  <a:lnTo>
                    <a:pt x="688" y="314"/>
                  </a:lnTo>
                  <a:lnTo>
                    <a:pt x="686" y="314"/>
                  </a:lnTo>
                  <a:lnTo>
                    <a:pt x="684" y="312"/>
                  </a:lnTo>
                  <a:lnTo>
                    <a:pt x="684" y="308"/>
                  </a:lnTo>
                  <a:lnTo>
                    <a:pt x="688" y="295"/>
                  </a:lnTo>
                  <a:lnTo>
                    <a:pt x="696" y="285"/>
                  </a:lnTo>
                  <a:lnTo>
                    <a:pt x="692" y="281"/>
                  </a:lnTo>
                  <a:lnTo>
                    <a:pt x="694" y="277"/>
                  </a:lnTo>
                  <a:lnTo>
                    <a:pt x="694" y="274"/>
                  </a:lnTo>
                  <a:lnTo>
                    <a:pt x="692" y="270"/>
                  </a:lnTo>
                  <a:lnTo>
                    <a:pt x="688" y="268"/>
                  </a:lnTo>
                  <a:lnTo>
                    <a:pt x="686" y="266"/>
                  </a:lnTo>
                  <a:lnTo>
                    <a:pt x="682" y="266"/>
                  </a:lnTo>
                  <a:lnTo>
                    <a:pt x="680" y="264"/>
                  </a:lnTo>
                  <a:lnTo>
                    <a:pt x="678" y="262"/>
                  </a:lnTo>
                  <a:lnTo>
                    <a:pt x="675" y="260"/>
                  </a:lnTo>
                  <a:lnTo>
                    <a:pt x="672" y="262"/>
                  </a:lnTo>
                  <a:lnTo>
                    <a:pt x="671" y="260"/>
                  </a:lnTo>
                  <a:lnTo>
                    <a:pt x="667" y="268"/>
                  </a:lnTo>
                  <a:lnTo>
                    <a:pt x="665" y="277"/>
                  </a:lnTo>
                  <a:lnTo>
                    <a:pt x="663" y="281"/>
                  </a:lnTo>
                  <a:lnTo>
                    <a:pt x="632" y="254"/>
                  </a:lnTo>
                  <a:lnTo>
                    <a:pt x="648" y="239"/>
                  </a:lnTo>
                  <a:lnTo>
                    <a:pt x="624" y="226"/>
                  </a:lnTo>
                  <a:lnTo>
                    <a:pt x="611" y="210"/>
                  </a:lnTo>
                  <a:lnTo>
                    <a:pt x="613" y="206"/>
                  </a:lnTo>
                  <a:lnTo>
                    <a:pt x="622" y="199"/>
                  </a:lnTo>
                  <a:lnTo>
                    <a:pt x="630" y="195"/>
                  </a:lnTo>
                  <a:lnTo>
                    <a:pt x="646" y="185"/>
                  </a:lnTo>
                  <a:lnTo>
                    <a:pt x="573" y="54"/>
                  </a:lnTo>
                  <a:lnTo>
                    <a:pt x="499" y="26"/>
                  </a:lnTo>
                  <a:lnTo>
                    <a:pt x="473" y="18"/>
                  </a:lnTo>
                  <a:lnTo>
                    <a:pt x="478" y="4"/>
                  </a:lnTo>
                  <a:lnTo>
                    <a:pt x="471" y="0"/>
                  </a:lnTo>
                  <a:lnTo>
                    <a:pt x="457" y="8"/>
                  </a:lnTo>
                  <a:lnTo>
                    <a:pt x="451" y="12"/>
                  </a:lnTo>
                  <a:lnTo>
                    <a:pt x="450" y="12"/>
                  </a:lnTo>
                  <a:lnTo>
                    <a:pt x="444" y="16"/>
                  </a:lnTo>
                  <a:lnTo>
                    <a:pt x="442" y="16"/>
                  </a:lnTo>
                  <a:lnTo>
                    <a:pt x="440" y="18"/>
                  </a:lnTo>
                  <a:lnTo>
                    <a:pt x="436" y="20"/>
                  </a:lnTo>
                  <a:lnTo>
                    <a:pt x="434" y="22"/>
                  </a:lnTo>
                  <a:lnTo>
                    <a:pt x="429" y="26"/>
                  </a:lnTo>
                  <a:lnTo>
                    <a:pt x="424" y="27"/>
                  </a:lnTo>
                  <a:lnTo>
                    <a:pt x="423" y="27"/>
                  </a:lnTo>
                  <a:lnTo>
                    <a:pt x="421" y="29"/>
                  </a:lnTo>
                  <a:lnTo>
                    <a:pt x="419" y="31"/>
                  </a:lnTo>
                  <a:lnTo>
                    <a:pt x="417" y="33"/>
                  </a:lnTo>
                  <a:lnTo>
                    <a:pt x="415" y="33"/>
                  </a:lnTo>
                  <a:lnTo>
                    <a:pt x="415" y="35"/>
                  </a:lnTo>
                  <a:lnTo>
                    <a:pt x="411" y="35"/>
                  </a:lnTo>
                  <a:lnTo>
                    <a:pt x="409" y="37"/>
                  </a:lnTo>
                  <a:lnTo>
                    <a:pt x="405" y="39"/>
                  </a:lnTo>
                  <a:lnTo>
                    <a:pt x="402" y="41"/>
                  </a:lnTo>
                  <a:lnTo>
                    <a:pt x="396" y="43"/>
                  </a:lnTo>
                  <a:lnTo>
                    <a:pt x="392" y="45"/>
                  </a:lnTo>
                  <a:lnTo>
                    <a:pt x="390" y="45"/>
                  </a:lnTo>
                  <a:lnTo>
                    <a:pt x="388" y="47"/>
                  </a:lnTo>
                  <a:lnTo>
                    <a:pt x="386" y="48"/>
                  </a:lnTo>
                  <a:lnTo>
                    <a:pt x="386" y="50"/>
                  </a:lnTo>
                  <a:lnTo>
                    <a:pt x="384" y="53"/>
                  </a:lnTo>
                  <a:lnTo>
                    <a:pt x="382" y="64"/>
                  </a:lnTo>
                  <a:lnTo>
                    <a:pt x="382" y="62"/>
                  </a:lnTo>
                  <a:lnTo>
                    <a:pt x="379" y="62"/>
                  </a:lnTo>
                  <a:lnTo>
                    <a:pt x="376" y="64"/>
                  </a:lnTo>
                  <a:lnTo>
                    <a:pt x="375" y="70"/>
                  </a:lnTo>
                  <a:lnTo>
                    <a:pt x="371" y="74"/>
                  </a:lnTo>
                  <a:lnTo>
                    <a:pt x="321" y="118"/>
                  </a:lnTo>
                  <a:lnTo>
                    <a:pt x="319" y="118"/>
                  </a:lnTo>
                  <a:lnTo>
                    <a:pt x="319" y="116"/>
                  </a:lnTo>
                  <a:lnTo>
                    <a:pt x="317" y="114"/>
                  </a:lnTo>
                  <a:lnTo>
                    <a:pt x="319" y="114"/>
                  </a:lnTo>
                  <a:lnTo>
                    <a:pt x="319" y="112"/>
                  </a:lnTo>
                  <a:lnTo>
                    <a:pt x="317" y="112"/>
                  </a:lnTo>
                  <a:lnTo>
                    <a:pt x="315" y="108"/>
                  </a:lnTo>
                  <a:lnTo>
                    <a:pt x="311" y="108"/>
                  </a:lnTo>
                  <a:lnTo>
                    <a:pt x="302" y="101"/>
                  </a:lnTo>
                  <a:lnTo>
                    <a:pt x="298" y="101"/>
                  </a:lnTo>
                  <a:lnTo>
                    <a:pt x="280" y="116"/>
                  </a:lnTo>
                  <a:lnTo>
                    <a:pt x="240" y="151"/>
                  </a:lnTo>
                  <a:lnTo>
                    <a:pt x="215" y="175"/>
                  </a:lnTo>
                  <a:lnTo>
                    <a:pt x="207" y="185"/>
                  </a:lnTo>
                  <a:lnTo>
                    <a:pt x="204" y="191"/>
                  </a:lnTo>
                  <a:lnTo>
                    <a:pt x="202" y="193"/>
                  </a:lnTo>
                  <a:lnTo>
                    <a:pt x="200" y="193"/>
                  </a:lnTo>
                  <a:lnTo>
                    <a:pt x="190" y="202"/>
                  </a:lnTo>
                  <a:lnTo>
                    <a:pt x="211" y="223"/>
                  </a:lnTo>
                  <a:lnTo>
                    <a:pt x="194" y="231"/>
                  </a:lnTo>
                  <a:lnTo>
                    <a:pt x="194" y="237"/>
                  </a:lnTo>
                  <a:lnTo>
                    <a:pt x="192" y="239"/>
                  </a:lnTo>
                  <a:lnTo>
                    <a:pt x="192" y="245"/>
                  </a:lnTo>
                  <a:lnTo>
                    <a:pt x="192" y="249"/>
                  </a:lnTo>
                  <a:lnTo>
                    <a:pt x="190" y="256"/>
                  </a:lnTo>
                  <a:lnTo>
                    <a:pt x="190" y="260"/>
                  </a:lnTo>
                  <a:lnTo>
                    <a:pt x="188" y="262"/>
                  </a:lnTo>
                  <a:lnTo>
                    <a:pt x="188" y="264"/>
                  </a:lnTo>
                  <a:lnTo>
                    <a:pt x="182" y="270"/>
                  </a:lnTo>
                  <a:lnTo>
                    <a:pt x="181" y="274"/>
                  </a:lnTo>
                  <a:lnTo>
                    <a:pt x="181" y="276"/>
                  </a:lnTo>
                  <a:lnTo>
                    <a:pt x="179" y="279"/>
                  </a:lnTo>
                  <a:lnTo>
                    <a:pt x="177" y="281"/>
                  </a:lnTo>
                  <a:lnTo>
                    <a:pt x="173" y="287"/>
                  </a:lnTo>
                  <a:lnTo>
                    <a:pt x="171" y="293"/>
                  </a:lnTo>
                  <a:lnTo>
                    <a:pt x="169" y="295"/>
                  </a:lnTo>
                  <a:lnTo>
                    <a:pt x="169" y="297"/>
                  </a:lnTo>
                  <a:lnTo>
                    <a:pt x="167" y="297"/>
                  </a:lnTo>
                  <a:lnTo>
                    <a:pt x="165" y="298"/>
                  </a:lnTo>
                  <a:lnTo>
                    <a:pt x="163" y="302"/>
                  </a:lnTo>
                  <a:lnTo>
                    <a:pt x="161" y="306"/>
                  </a:lnTo>
                  <a:lnTo>
                    <a:pt x="161" y="308"/>
                  </a:lnTo>
                  <a:lnTo>
                    <a:pt x="155" y="314"/>
                  </a:lnTo>
                  <a:lnTo>
                    <a:pt x="154" y="316"/>
                  </a:lnTo>
                  <a:lnTo>
                    <a:pt x="152" y="318"/>
                  </a:lnTo>
                  <a:lnTo>
                    <a:pt x="150" y="320"/>
                  </a:lnTo>
                  <a:lnTo>
                    <a:pt x="148" y="324"/>
                  </a:lnTo>
                  <a:lnTo>
                    <a:pt x="142" y="324"/>
                  </a:lnTo>
                  <a:lnTo>
                    <a:pt x="140" y="324"/>
                  </a:lnTo>
                  <a:lnTo>
                    <a:pt x="138" y="325"/>
                  </a:lnTo>
                  <a:lnTo>
                    <a:pt x="136" y="329"/>
                  </a:lnTo>
                  <a:lnTo>
                    <a:pt x="136" y="333"/>
                  </a:lnTo>
                  <a:lnTo>
                    <a:pt x="134" y="337"/>
                  </a:lnTo>
                  <a:lnTo>
                    <a:pt x="133" y="339"/>
                  </a:lnTo>
                  <a:lnTo>
                    <a:pt x="133" y="343"/>
                  </a:lnTo>
                  <a:lnTo>
                    <a:pt x="133" y="346"/>
                  </a:lnTo>
                  <a:lnTo>
                    <a:pt x="131" y="354"/>
                  </a:lnTo>
                  <a:lnTo>
                    <a:pt x="128" y="356"/>
                  </a:lnTo>
                  <a:lnTo>
                    <a:pt x="127" y="362"/>
                  </a:lnTo>
                  <a:lnTo>
                    <a:pt x="125" y="364"/>
                  </a:lnTo>
                  <a:lnTo>
                    <a:pt x="121" y="366"/>
                  </a:lnTo>
                  <a:lnTo>
                    <a:pt x="119" y="364"/>
                  </a:lnTo>
                  <a:lnTo>
                    <a:pt x="115" y="364"/>
                  </a:lnTo>
                  <a:lnTo>
                    <a:pt x="113" y="362"/>
                  </a:lnTo>
                  <a:lnTo>
                    <a:pt x="113" y="360"/>
                  </a:lnTo>
                  <a:lnTo>
                    <a:pt x="111" y="360"/>
                  </a:lnTo>
                  <a:lnTo>
                    <a:pt x="109" y="362"/>
                  </a:lnTo>
                  <a:lnTo>
                    <a:pt x="90" y="387"/>
                  </a:lnTo>
                  <a:lnTo>
                    <a:pt x="77" y="406"/>
                  </a:lnTo>
                  <a:lnTo>
                    <a:pt x="71" y="412"/>
                  </a:lnTo>
                  <a:lnTo>
                    <a:pt x="50" y="401"/>
                  </a:lnTo>
                  <a:lnTo>
                    <a:pt x="40" y="410"/>
                  </a:lnTo>
                  <a:lnTo>
                    <a:pt x="42" y="416"/>
                  </a:lnTo>
                  <a:lnTo>
                    <a:pt x="40" y="416"/>
                  </a:lnTo>
                  <a:lnTo>
                    <a:pt x="42" y="418"/>
                  </a:lnTo>
                  <a:lnTo>
                    <a:pt x="44" y="420"/>
                  </a:lnTo>
                  <a:lnTo>
                    <a:pt x="42" y="422"/>
                  </a:lnTo>
                  <a:lnTo>
                    <a:pt x="40" y="425"/>
                  </a:lnTo>
                  <a:lnTo>
                    <a:pt x="36" y="422"/>
                  </a:lnTo>
                  <a:lnTo>
                    <a:pt x="34" y="422"/>
                  </a:lnTo>
                  <a:lnTo>
                    <a:pt x="32" y="422"/>
                  </a:lnTo>
                  <a:lnTo>
                    <a:pt x="32" y="423"/>
                  </a:lnTo>
                  <a:lnTo>
                    <a:pt x="31" y="425"/>
                  </a:lnTo>
                  <a:lnTo>
                    <a:pt x="31" y="427"/>
                  </a:lnTo>
                  <a:lnTo>
                    <a:pt x="29" y="429"/>
                  </a:lnTo>
                  <a:lnTo>
                    <a:pt x="29" y="431"/>
                  </a:lnTo>
                  <a:lnTo>
                    <a:pt x="27" y="433"/>
                  </a:lnTo>
                  <a:lnTo>
                    <a:pt x="23" y="439"/>
                  </a:lnTo>
                  <a:lnTo>
                    <a:pt x="23" y="441"/>
                  </a:lnTo>
                  <a:lnTo>
                    <a:pt x="23" y="443"/>
                  </a:lnTo>
                  <a:lnTo>
                    <a:pt x="23" y="447"/>
                  </a:lnTo>
                  <a:lnTo>
                    <a:pt x="21" y="450"/>
                  </a:lnTo>
                  <a:lnTo>
                    <a:pt x="19" y="452"/>
                  </a:lnTo>
                  <a:lnTo>
                    <a:pt x="19" y="454"/>
                  </a:lnTo>
                  <a:lnTo>
                    <a:pt x="17" y="460"/>
                  </a:lnTo>
                  <a:lnTo>
                    <a:pt x="17" y="464"/>
                  </a:lnTo>
                  <a:lnTo>
                    <a:pt x="17" y="470"/>
                  </a:lnTo>
                  <a:lnTo>
                    <a:pt x="17" y="473"/>
                  </a:lnTo>
                  <a:lnTo>
                    <a:pt x="15" y="477"/>
                  </a:lnTo>
                  <a:lnTo>
                    <a:pt x="15" y="479"/>
                  </a:lnTo>
                  <a:lnTo>
                    <a:pt x="15" y="481"/>
                  </a:lnTo>
                  <a:lnTo>
                    <a:pt x="15" y="485"/>
                  </a:lnTo>
                  <a:lnTo>
                    <a:pt x="13" y="489"/>
                  </a:lnTo>
                  <a:lnTo>
                    <a:pt x="13" y="493"/>
                  </a:lnTo>
                  <a:lnTo>
                    <a:pt x="11" y="495"/>
                  </a:lnTo>
                  <a:lnTo>
                    <a:pt x="11" y="497"/>
                  </a:lnTo>
                  <a:lnTo>
                    <a:pt x="8" y="506"/>
                  </a:lnTo>
                  <a:lnTo>
                    <a:pt x="4" y="516"/>
                  </a:lnTo>
                  <a:lnTo>
                    <a:pt x="2" y="518"/>
                  </a:lnTo>
                  <a:lnTo>
                    <a:pt x="2" y="519"/>
                  </a:lnTo>
                  <a:lnTo>
                    <a:pt x="0" y="524"/>
                  </a:lnTo>
                  <a:lnTo>
                    <a:pt x="0" y="527"/>
                  </a:lnTo>
                  <a:lnTo>
                    <a:pt x="0" y="529"/>
                  </a:lnTo>
                  <a:lnTo>
                    <a:pt x="0" y="531"/>
                  </a:lnTo>
                  <a:lnTo>
                    <a:pt x="2" y="545"/>
                  </a:lnTo>
                  <a:lnTo>
                    <a:pt x="23" y="527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189"/>
            <p:cNvSpPr>
              <a:spLocks/>
            </p:cNvSpPr>
            <p:nvPr/>
          </p:nvSpPr>
          <p:spPr bwMode="auto">
            <a:xfrm>
              <a:off x="3201212" y="6180457"/>
              <a:ext cx="485909" cy="423636"/>
            </a:xfrm>
            <a:custGeom>
              <a:avLst/>
              <a:gdLst>
                <a:gd name="T0" fmla="*/ 445 w 515"/>
                <a:gd name="T1" fmla="*/ 439 h 449"/>
                <a:gd name="T2" fmla="*/ 501 w 515"/>
                <a:gd name="T3" fmla="*/ 443 h 449"/>
                <a:gd name="T4" fmla="*/ 503 w 515"/>
                <a:gd name="T5" fmla="*/ 427 h 449"/>
                <a:gd name="T6" fmla="*/ 505 w 515"/>
                <a:gd name="T7" fmla="*/ 414 h 449"/>
                <a:gd name="T8" fmla="*/ 496 w 515"/>
                <a:gd name="T9" fmla="*/ 402 h 449"/>
                <a:gd name="T10" fmla="*/ 488 w 515"/>
                <a:gd name="T11" fmla="*/ 396 h 449"/>
                <a:gd name="T12" fmla="*/ 497 w 515"/>
                <a:gd name="T13" fmla="*/ 370 h 449"/>
                <a:gd name="T14" fmla="*/ 505 w 515"/>
                <a:gd name="T15" fmla="*/ 316 h 449"/>
                <a:gd name="T16" fmla="*/ 490 w 515"/>
                <a:gd name="T17" fmla="*/ 304 h 449"/>
                <a:gd name="T18" fmla="*/ 478 w 515"/>
                <a:gd name="T19" fmla="*/ 283 h 449"/>
                <a:gd name="T20" fmla="*/ 484 w 515"/>
                <a:gd name="T21" fmla="*/ 241 h 449"/>
                <a:gd name="T22" fmla="*/ 490 w 515"/>
                <a:gd name="T23" fmla="*/ 212 h 449"/>
                <a:gd name="T24" fmla="*/ 501 w 515"/>
                <a:gd name="T25" fmla="*/ 143 h 449"/>
                <a:gd name="T26" fmla="*/ 505 w 515"/>
                <a:gd name="T27" fmla="*/ 125 h 449"/>
                <a:gd name="T28" fmla="*/ 513 w 515"/>
                <a:gd name="T29" fmla="*/ 81 h 449"/>
                <a:gd name="T30" fmla="*/ 469 w 515"/>
                <a:gd name="T31" fmla="*/ 74 h 449"/>
                <a:gd name="T32" fmla="*/ 442 w 515"/>
                <a:gd name="T33" fmla="*/ 29 h 449"/>
                <a:gd name="T34" fmla="*/ 424 w 515"/>
                <a:gd name="T35" fmla="*/ 53 h 449"/>
                <a:gd name="T36" fmla="*/ 411 w 515"/>
                <a:gd name="T37" fmla="*/ 75 h 449"/>
                <a:gd name="T38" fmla="*/ 399 w 515"/>
                <a:gd name="T39" fmla="*/ 93 h 449"/>
                <a:gd name="T40" fmla="*/ 367 w 515"/>
                <a:gd name="T41" fmla="*/ 114 h 449"/>
                <a:gd name="T42" fmla="*/ 355 w 515"/>
                <a:gd name="T43" fmla="*/ 120 h 449"/>
                <a:gd name="T44" fmla="*/ 301 w 515"/>
                <a:gd name="T45" fmla="*/ 124 h 449"/>
                <a:gd name="T46" fmla="*/ 326 w 515"/>
                <a:gd name="T47" fmla="*/ 151 h 449"/>
                <a:gd name="T48" fmla="*/ 346 w 515"/>
                <a:gd name="T49" fmla="*/ 183 h 449"/>
                <a:gd name="T50" fmla="*/ 330 w 515"/>
                <a:gd name="T51" fmla="*/ 214 h 449"/>
                <a:gd name="T52" fmla="*/ 298 w 515"/>
                <a:gd name="T53" fmla="*/ 231 h 449"/>
                <a:gd name="T54" fmla="*/ 197 w 515"/>
                <a:gd name="T55" fmla="*/ 249 h 449"/>
                <a:gd name="T56" fmla="*/ 178 w 515"/>
                <a:gd name="T57" fmla="*/ 183 h 449"/>
                <a:gd name="T58" fmla="*/ 217 w 515"/>
                <a:gd name="T59" fmla="*/ 170 h 449"/>
                <a:gd name="T60" fmla="*/ 228 w 515"/>
                <a:gd name="T61" fmla="*/ 139 h 449"/>
                <a:gd name="T62" fmla="*/ 248 w 515"/>
                <a:gd name="T63" fmla="*/ 114 h 449"/>
                <a:gd name="T64" fmla="*/ 236 w 515"/>
                <a:gd name="T65" fmla="*/ 97 h 449"/>
                <a:gd name="T66" fmla="*/ 223 w 515"/>
                <a:gd name="T67" fmla="*/ 83 h 449"/>
                <a:gd name="T68" fmla="*/ 197 w 515"/>
                <a:gd name="T69" fmla="*/ 48 h 449"/>
                <a:gd name="T70" fmla="*/ 190 w 515"/>
                <a:gd name="T71" fmla="*/ 41 h 449"/>
                <a:gd name="T72" fmla="*/ 182 w 515"/>
                <a:gd name="T73" fmla="*/ 33 h 449"/>
                <a:gd name="T74" fmla="*/ 173 w 515"/>
                <a:gd name="T75" fmla="*/ 26 h 449"/>
                <a:gd name="T76" fmla="*/ 161 w 515"/>
                <a:gd name="T77" fmla="*/ 18 h 449"/>
                <a:gd name="T78" fmla="*/ 111 w 515"/>
                <a:gd name="T79" fmla="*/ 2 h 449"/>
                <a:gd name="T80" fmla="*/ 11 w 515"/>
                <a:gd name="T81" fmla="*/ 4 h 449"/>
                <a:gd name="T82" fmla="*/ 171 w 515"/>
                <a:gd name="T83" fmla="*/ 185 h 449"/>
                <a:gd name="T84" fmla="*/ 171 w 515"/>
                <a:gd name="T85" fmla="*/ 221 h 449"/>
                <a:gd name="T86" fmla="*/ 186 w 515"/>
                <a:gd name="T87" fmla="*/ 247 h 449"/>
                <a:gd name="T88" fmla="*/ 209 w 515"/>
                <a:gd name="T89" fmla="*/ 254 h 449"/>
                <a:gd name="T90" fmla="*/ 226 w 515"/>
                <a:gd name="T91" fmla="*/ 274 h 449"/>
                <a:gd name="T92" fmla="*/ 230 w 515"/>
                <a:gd name="T93" fmla="*/ 283 h 449"/>
                <a:gd name="T94" fmla="*/ 223 w 515"/>
                <a:gd name="T95" fmla="*/ 298 h 449"/>
                <a:gd name="T96" fmla="*/ 221 w 515"/>
                <a:gd name="T97" fmla="*/ 306 h 449"/>
                <a:gd name="T98" fmla="*/ 219 w 515"/>
                <a:gd name="T99" fmla="*/ 312 h 449"/>
                <a:gd name="T100" fmla="*/ 217 w 515"/>
                <a:gd name="T101" fmla="*/ 322 h 449"/>
                <a:gd name="T102" fmla="*/ 213 w 515"/>
                <a:gd name="T103" fmla="*/ 329 h 449"/>
                <a:gd name="T104" fmla="*/ 207 w 515"/>
                <a:gd name="T105" fmla="*/ 339 h 449"/>
                <a:gd name="T106" fmla="*/ 203 w 515"/>
                <a:gd name="T107" fmla="*/ 352 h 449"/>
                <a:gd name="T108" fmla="*/ 202 w 515"/>
                <a:gd name="T109" fmla="*/ 368 h 449"/>
                <a:gd name="T110" fmla="*/ 211 w 515"/>
                <a:gd name="T111" fmla="*/ 387 h 449"/>
                <a:gd name="T112" fmla="*/ 244 w 515"/>
                <a:gd name="T113" fmla="*/ 391 h 449"/>
                <a:gd name="T114" fmla="*/ 288 w 515"/>
                <a:gd name="T115" fmla="*/ 441 h 449"/>
                <a:gd name="T116" fmla="*/ 313 w 515"/>
                <a:gd name="T117" fmla="*/ 449 h 449"/>
                <a:gd name="T118" fmla="*/ 332 w 515"/>
                <a:gd name="T119" fmla="*/ 437 h 449"/>
                <a:gd name="T120" fmla="*/ 353 w 515"/>
                <a:gd name="T121" fmla="*/ 412 h 449"/>
                <a:gd name="T122" fmla="*/ 376 w 515"/>
                <a:gd name="T123" fmla="*/ 408 h 449"/>
                <a:gd name="T124" fmla="*/ 409 w 515"/>
                <a:gd name="T125" fmla="*/ 408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5" h="449">
                  <a:moveTo>
                    <a:pt x="440" y="412"/>
                  </a:moveTo>
                  <a:lnTo>
                    <a:pt x="442" y="412"/>
                  </a:lnTo>
                  <a:lnTo>
                    <a:pt x="442" y="414"/>
                  </a:lnTo>
                  <a:lnTo>
                    <a:pt x="447" y="414"/>
                  </a:lnTo>
                  <a:lnTo>
                    <a:pt x="442" y="439"/>
                  </a:lnTo>
                  <a:lnTo>
                    <a:pt x="445" y="439"/>
                  </a:lnTo>
                  <a:lnTo>
                    <a:pt x="470" y="443"/>
                  </a:lnTo>
                  <a:lnTo>
                    <a:pt x="486" y="445"/>
                  </a:lnTo>
                  <a:lnTo>
                    <a:pt x="493" y="447"/>
                  </a:lnTo>
                  <a:lnTo>
                    <a:pt x="496" y="447"/>
                  </a:lnTo>
                  <a:lnTo>
                    <a:pt x="501" y="447"/>
                  </a:lnTo>
                  <a:lnTo>
                    <a:pt x="501" y="443"/>
                  </a:lnTo>
                  <a:lnTo>
                    <a:pt x="501" y="439"/>
                  </a:lnTo>
                  <a:lnTo>
                    <a:pt x="501" y="437"/>
                  </a:lnTo>
                  <a:lnTo>
                    <a:pt x="503" y="433"/>
                  </a:lnTo>
                  <a:lnTo>
                    <a:pt x="503" y="431"/>
                  </a:lnTo>
                  <a:lnTo>
                    <a:pt x="503" y="429"/>
                  </a:lnTo>
                  <a:lnTo>
                    <a:pt x="503" y="427"/>
                  </a:lnTo>
                  <a:lnTo>
                    <a:pt x="503" y="425"/>
                  </a:lnTo>
                  <a:lnTo>
                    <a:pt x="503" y="422"/>
                  </a:lnTo>
                  <a:lnTo>
                    <a:pt x="503" y="420"/>
                  </a:lnTo>
                  <a:lnTo>
                    <a:pt x="503" y="416"/>
                  </a:lnTo>
                  <a:lnTo>
                    <a:pt x="503" y="414"/>
                  </a:lnTo>
                  <a:lnTo>
                    <a:pt x="505" y="414"/>
                  </a:lnTo>
                  <a:lnTo>
                    <a:pt x="503" y="410"/>
                  </a:lnTo>
                  <a:lnTo>
                    <a:pt x="503" y="406"/>
                  </a:lnTo>
                  <a:lnTo>
                    <a:pt x="503" y="404"/>
                  </a:lnTo>
                  <a:lnTo>
                    <a:pt x="501" y="404"/>
                  </a:lnTo>
                  <a:lnTo>
                    <a:pt x="499" y="402"/>
                  </a:lnTo>
                  <a:lnTo>
                    <a:pt x="496" y="402"/>
                  </a:lnTo>
                  <a:lnTo>
                    <a:pt x="493" y="402"/>
                  </a:lnTo>
                  <a:lnTo>
                    <a:pt x="491" y="401"/>
                  </a:lnTo>
                  <a:lnTo>
                    <a:pt x="490" y="401"/>
                  </a:lnTo>
                  <a:lnTo>
                    <a:pt x="490" y="399"/>
                  </a:lnTo>
                  <a:lnTo>
                    <a:pt x="488" y="399"/>
                  </a:lnTo>
                  <a:lnTo>
                    <a:pt x="488" y="396"/>
                  </a:lnTo>
                  <a:lnTo>
                    <a:pt x="490" y="387"/>
                  </a:lnTo>
                  <a:lnTo>
                    <a:pt x="491" y="387"/>
                  </a:lnTo>
                  <a:lnTo>
                    <a:pt x="493" y="383"/>
                  </a:lnTo>
                  <a:lnTo>
                    <a:pt x="493" y="379"/>
                  </a:lnTo>
                  <a:lnTo>
                    <a:pt x="497" y="372"/>
                  </a:lnTo>
                  <a:lnTo>
                    <a:pt x="497" y="370"/>
                  </a:lnTo>
                  <a:lnTo>
                    <a:pt x="503" y="370"/>
                  </a:lnTo>
                  <a:lnTo>
                    <a:pt x="499" y="360"/>
                  </a:lnTo>
                  <a:lnTo>
                    <a:pt x="501" y="341"/>
                  </a:lnTo>
                  <a:lnTo>
                    <a:pt x="501" y="333"/>
                  </a:lnTo>
                  <a:lnTo>
                    <a:pt x="505" y="327"/>
                  </a:lnTo>
                  <a:lnTo>
                    <a:pt x="505" y="316"/>
                  </a:lnTo>
                  <a:lnTo>
                    <a:pt x="496" y="308"/>
                  </a:lnTo>
                  <a:lnTo>
                    <a:pt x="493" y="308"/>
                  </a:lnTo>
                  <a:lnTo>
                    <a:pt x="493" y="306"/>
                  </a:lnTo>
                  <a:lnTo>
                    <a:pt x="491" y="306"/>
                  </a:lnTo>
                  <a:lnTo>
                    <a:pt x="491" y="304"/>
                  </a:lnTo>
                  <a:lnTo>
                    <a:pt x="490" y="304"/>
                  </a:lnTo>
                  <a:lnTo>
                    <a:pt x="490" y="302"/>
                  </a:lnTo>
                  <a:lnTo>
                    <a:pt x="488" y="300"/>
                  </a:lnTo>
                  <a:lnTo>
                    <a:pt x="488" y="298"/>
                  </a:lnTo>
                  <a:lnTo>
                    <a:pt x="488" y="297"/>
                  </a:lnTo>
                  <a:lnTo>
                    <a:pt x="486" y="287"/>
                  </a:lnTo>
                  <a:lnTo>
                    <a:pt x="478" y="283"/>
                  </a:lnTo>
                  <a:lnTo>
                    <a:pt x="478" y="277"/>
                  </a:lnTo>
                  <a:lnTo>
                    <a:pt x="480" y="277"/>
                  </a:lnTo>
                  <a:lnTo>
                    <a:pt x="482" y="266"/>
                  </a:lnTo>
                  <a:lnTo>
                    <a:pt x="482" y="262"/>
                  </a:lnTo>
                  <a:lnTo>
                    <a:pt x="482" y="250"/>
                  </a:lnTo>
                  <a:lnTo>
                    <a:pt x="484" y="241"/>
                  </a:lnTo>
                  <a:lnTo>
                    <a:pt x="486" y="235"/>
                  </a:lnTo>
                  <a:lnTo>
                    <a:pt x="488" y="226"/>
                  </a:lnTo>
                  <a:lnTo>
                    <a:pt x="488" y="223"/>
                  </a:lnTo>
                  <a:lnTo>
                    <a:pt x="488" y="220"/>
                  </a:lnTo>
                  <a:lnTo>
                    <a:pt x="488" y="216"/>
                  </a:lnTo>
                  <a:lnTo>
                    <a:pt x="490" y="212"/>
                  </a:lnTo>
                  <a:lnTo>
                    <a:pt x="493" y="189"/>
                  </a:lnTo>
                  <a:lnTo>
                    <a:pt x="499" y="160"/>
                  </a:lnTo>
                  <a:lnTo>
                    <a:pt x="499" y="154"/>
                  </a:lnTo>
                  <a:lnTo>
                    <a:pt x="501" y="151"/>
                  </a:lnTo>
                  <a:lnTo>
                    <a:pt x="501" y="147"/>
                  </a:lnTo>
                  <a:lnTo>
                    <a:pt x="501" y="143"/>
                  </a:lnTo>
                  <a:lnTo>
                    <a:pt x="503" y="141"/>
                  </a:lnTo>
                  <a:lnTo>
                    <a:pt x="503" y="139"/>
                  </a:lnTo>
                  <a:lnTo>
                    <a:pt x="503" y="133"/>
                  </a:lnTo>
                  <a:lnTo>
                    <a:pt x="503" y="131"/>
                  </a:lnTo>
                  <a:lnTo>
                    <a:pt x="505" y="127"/>
                  </a:lnTo>
                  <a:lnTo>
                    <a:pt x="505" y="125"/>
                  </a:lnTo>
                  <a:lnTo>
                    <a:pt x="505" y="124"/>
                  </a:lnTo>
                  <a:lnTo>
                    <a:pt x="505" y="120"/>
                  </a:lnTo>
                  <a:lnTo>
                    <a:pt x="507" y="110"/>
                  </a:lnTo>
                  <a:lnTo>
                    <a:pt x="509" y="101"/>
                  </a:lnTo>
                  <a:lnTo>
                    <a:pt x="513" y="85"/>
                  </a:lnTo>
                  <a:lnTo>
                    <a:pt x="513" y="81"/>
                  </a:lnTo>
                  <a:lnTo>
                    <a:pt x="513" y="75"/>
                  </a:lnTo>
                  <a:lnTo>
                    <a:pt x="515" y="68"/>
                  </a:lnTo>
                  <a:lnTo>
                    <a:pt x="511" y="68"/>
                  </a:lnTo>
                  <a:lnTo>
                    <a:pt x="507" y="68"/>
                  </a:lnTo>
                  <a:lnTo>
                    <a:pt x="484" y="72"/>
                  </a:lnTo>
                  <a:lnTo>
                    <a:pt x="469" y="74"/>
                  </a:lnTo>
                  <a:lnTo>
                    <a:pt x="461" y="74"/>
                  </a:lnTo>
                  <a:lnTo>
                    <a:pt x="449" y="74"/>
                  </a:lnTo>
                  <a:lnTo>
                    <a:pt x="447" y="74"/>
                  </a:lnTo>
                  <a:lnTo>
                    <a:pt x="442" y="70"/>
                  </a:lnTo>
                  <a:lnTo>
                    <a:pt x="438" y="70"/>
                  </a:lnTo>
                  <a:lnTo>
                    <a:pt x="442" y="29"/>
                  </a:lnTo>
                  <a:lnTo>
                    <a:pt x="438" y="27"/>
                  </a:lnTo>
                  <a:lnTo>
                    <a:pt x="436" y="27"/>
                  </a:lnTo>
                  <a:lnTo>
                    <a:pt x="434" y="27"/>
                  </a:lnTo>
                  <a:lnTo>
                    <a:pt x="432" y="27"/>
                  </a:lnTo>
                  <a:lnTo>
                    <a:pt x="428" y="53"/>
                  </a:lnTo>
                  <a:lnTo>
                    <a:pt x="424" y="53"/>
                  </a:lnTo>
                  <a:lnTo>
                    <a:pt x="424" y="50"/>
                  </a:lnTo>
                  <a:lnTo>
                    <a:pt x="422" y="50"/>
                  </a:lnTo>
                  <a:lnTo>
                    <a:pt x="417" y="68"/>
                  </a:lnTo>
                  <a:lnTo>
                    <a:pt x="415" y="70"/>
                  </a:lnTo>
                  <a:lnTo>
                    <a:pt x="413" y="75"/>
                  </a:lnTo>
                  <a:lnTo>
                    <a:pt x="411" y="75"/>
                  </a:lnTo>
                  <a:lnTo>
                    <a:pt x="411" y="77"/>
                  </a:lnTo>
                  <a:lnTo>
                    <a:pt x="409" y="79"/>
                  </a:lnTo>
                  <a:lnTo>
                    <a:pt x="407" y="83"/>
                  </a:lnTo>
                  <a:lnTo>
                    <a:pt x="405" y="83"/>
                  </a:lnTo>
                  <a:lnTo>
                    <a:pt x="403" y="87"/>
                  </a:lnTo>
                  <a:lnTo>
                    <a:pt x="399" y="93"/>
                  </a:lnTo>
                  <a:lnTo>
                    <a:pt x="397" y="93"/>
                  </a:lnTo>
                  <a:lnTo>
                    <a:pt x="395" y="95"/>
                  </a:lnTo>
                  <a:lnTo>
                    <a:pt x="388" y="101"/>
                  </a:lnTo>
                  <a:lnTo>
                    <a:pt x="384" y="106"/>
                  </a:lnTo>
                  <a:lnTo>
                    <a:pt x="380" y="108"/>
                  </a:lnTo>
                  <a:lnTo>
                    <a:pt x="367" y="114"/>
                  </a:lnTo>
                  <a:lnTo>
                    <a:pt x="363" y="116"/>
                  </a:lnTo>
                  <a:lnTo>
                    <a:pt x="361" y="118"/>
                  </a:lnTo>
                  <a:lnTo>
                    <a:pt x="359" y="118"/>
                  </a:lnTo>
                  <a:lnTo>
                    <a:pt x="357" y="118"/>
                  </a:lnTo>
                  <a:lnTo>
                    <a:pt x="355" y="118"/>
                  </a:lnTo>
                  <a:lnTo>
                    <a:pt x="355" y="120"/>
                  </a:lnTo>
                  <a:lnTo>
                    <a:pt x="357" y="120"/>
                  </a:lnTo>
                  <a:lnTo>
                    <a:pt x="349" y="122"/>
                  </a:lnTo>
                  <a:lnTo>
                    <a:pt x="340" y="124"/>
                  </a:lnTo>
                  <a:lnTo>
                    <a:pt x="328" y="125"/>
                  </a:lnTo>
                  <a:lnTo>
                    <a:pt x="320" y="127"/>
                  </a:lnTo>
                  <a:lnTo>
                    <a:pt x="301" y="124"/>
                  </a:lnTo>
                  <a:lnTo>
                    <a:pt x="301" y="133"/>
                  </a:lnTo>
                  <a:lnTo>
                    <a:pt x="305" y="135"/>
                  </a:lnTo>
                  <a:lnTo>
                    <a:pt x="320" y="149"/>
                  </a:lnTo>
                  <a:lnTo>
                    <a:pt x="322" y="149"/>
                  </a:lnTo>
                  <a:lnTo>
                    <a:pt x="325" y="151"/>
                  </a:lnTo>
                  <a:lnTo>
                    <a:pt x="326" y="151"/>
                  </a:lnTo>
                  <a:lnTo>
                    <a:pt x="330" y="152"/>
                  </a:lnTo>
                  <a:lnTo>
                    <a:pt x="349" y="162"/>
                  </a:lnTo>
                  <a:lnTo>
                    <a:pt x="349" y="168"/>
                  </a:lnTo>
                  <a:lnTo>
                    <a:pt x="349" y="170"/>
                  </a:lnTo>
                  <a:lnTo>
                    <a:pt x="347" y="170"/>
                  </a:lnTo>
                  <a:lnTo>
                    <a:pt x="346" y="183"/>
                  </a:lnTo>
                  <a:lnTo>
                    <a:pt x="346" y="185"/>
                  </a:lnTo>
                  <a:lnTo>
                    <a:pt x="342" y="210"/>
                  </a:lnTo>
                  <a:lnTo>
                    <a:pt x="340" y="214"/>
                  </a:lnTo>
                  <a:lnTo>
                    <a:pt x="340" y="216"/>
                  </a:lnTo>
                  <a:lnTo>
                    <a:pt x="332" y="214"/>
                  </a:lnTo>
                  <a:lnTo>
                    <a:pt x="330" y="214"/>
                  </a:lnTo>
                  <a:lnTo>
                    <a:pt x="320" y="212"/>
                  </a:lnTo>
                  <a:lnTo>
                    <a:pt x="319" y="212"/>
                  </a:lnTo>
                  <a:lnTo>
                    <a:pt x="309" y="210"/>
                  </a:lnTo>
                  <a:lnTo>
                    <a:pt x="305" y="228"/>
                  </a:lnTo>
                  <a:lnTo>
                    <a:pt x="298" y="226"/>
                  </a:lnTo>
                  <a:lnTo>
                    <a:pt x="298" y="231"/>
                  </a:lnTo>
                  <a:lnTo>
                    <a:pt x="267" y="228"/>
                  </a:lnTo>
                  <a:lnTo>
                    <a:pt x="263" y="237"/>
                  </a:lnTo>
                  <a:lnTo>
                    <a:pt x="257" y="237"/>
                  </a:lnTo>
                  <a:lnTo>
                    <a:pt x="248" y="229"/>
                  </a:lnTo>
                  <a:lnTo>
                    <a:pt x="207" y="212"/>
                  </a:lnTo>
                  <a:lnTo>
                    <a:pt x="197" y="249"/>
                  </a:lnTo>
                  <a:lnTo>
                    <a:pt x="176" y="235"/>
                  </a:lnTo>
                  <a:lnTo>
                    <a:pt x="176" y="204"/>
                  </a:lnTo>
                  <a:lnTo>
                    <a:pt x="180" y="189"/>
                  </a:lnTo>
                  <a:lnTo>
                    <a:pt x="180" y="187"/>
                  </a:lnTo>
                  <a:lnTo>
                    <a:pt x="180" y="185"/>
                  </a:lnTo>
                  <a:lnTo>
                    <a:pt x="178" y="183"/>
                  </a:lnTo>
                  <a:lnTo>
                    <a:pt x="178" y="181"/>
                  </a:lnTo>
                  <a:lnTo>
                    <a:pt x="194" y="181"/>
                  </a:lnTo>
                  <a:lnTo>
                    <a:pt x="203" y="179"/>
                  </a:lnTo>
                  <a:lnTo>
                    <a:pt x="209" y="179"/>
                  </a:lnTo>
                  <a:lnTo>
                    <a:pt x="215" y="179"/>
                  </a:lnTo>
                  <a:lnTo>
                    <a:pt x="217" y="170"/>
                  </a:lnTo>
                  <a:lnTo>
                    <a:pt x="219" y="164"/>
                  </a:lnTo>
                  <a:lnTo>
                    <a:pt x="221" y="160"/>
                  </a:lnTo>
                  <a:lnTo>
                    <a:pt x="223" y="152"/>
                  </a:lnTo>
                  <a:lnTo>
                    <a:pt x="224" y="143"/>
                  </a:lnTo>
                  <a:lnTo>
                    <a:pt x="226" y="141"/>
                  </a:lnTo>
                  <a:lnTo>
                    <a:pt x="228" y="139"/>
                  </a:lnTo>
                  <a:lnTo>
                    <a:pt x="236" y="131"/>
                  </a:lnTo>
                  <a:lnTo>
                    <a:pt x="238" y="131"/>
                  </a:lnTo>
                  <a:lnTo>
                    <a:pt x="244" y="131"/>
                  </a:lnTo>
                  <a:lnTo>
                    <a:pt x="250" y="116"/>
                  </a:lnTo>
                  <a:lnTo>
                    <a:pt x="250" y="114"/>
                  </a:lnTo>
                  <a:lnTo>
                    <a:pt x="248" y="114"/>
                  </a:lnTo>
                  <a:lnTo>
                    <a:pt x="246" y="114"/>
                  </a:lnTo>
                  <a:lnTo>
                    <a:pt x="248" y="112"/>
                  </a:lnTo>
                  <a:lnTo>
                    <a:pt x="242" y="108"/>
                  </a:lnTo>
                  <a:lnTo>
                    <a:pt x="244" y="106"/>
                  </a:lnTo>
                  <a:lnTo>
                    <a:pt x="236" y="98"/>
                  </a:lnTo>
                  <a:lnTo>
                    <a:pt x="236" y="97"/>
                  </a:lnTo>
                  <a:lnTo>
                    <a:pt x="234" y="93"/>
                  </a:lnTo>
                  <a:lnTo>
                    <a:pt x="230" y="91"/>
                  </a:lnTo>
                  <a:lnTo>
                    <a:pt x="230" y="89"/>
                  </a:lnTo>
                  <a:lnTo>
                    <a:pt x="228" y="89"/>
                  </a:lnTo>
                  <a:lnTo>
                    <a:pt x="224" y="87"/>
                  </a:lnTo>
                  <a:lnTo>
                    <a:pt x="223" y="83"/>
                  </a:lnTo>
                  <a:lnTo>
                    <a:pt x="223" y="81"/>
                  </a:lnTo>
                  <a:lnTo>
                    <a:pt x="223" y="79"/>
                  </a:lnTo>
                  <a:lnTo>
                    <a:pt x="223" y="72"/>
                  </a:lnTo>
                  <a:lnTo>
                    <a:pt x="217" y="60"/>
                  </a:lnTo>
                  <a:lnTo>
                    <a:pt x="213" y="58"/>
                  </a:lnTo>
                  <a:lnTo>
                    <a:pt x="197" y="48"/>
                  </a:lnTo>
                  <a:lnTo>
                    <a:pt x="196" y="47"/>
                  </a:lnTo>
                  <a:lnTo>
                    <a:pt x="194" y="47"/>
                  </a:lnTo>
                  <a:lnTo>
                    <a:pt x="194" y="45"/>
                  </a:lnTo>
                  <a:lnTo>
                    <a:pt x="192" y="43"/>
                  </a:lnTo>
                  <a:lnTo>
                    <a:pt x="190" y="43"/>
                  </a:lnTo>
                  <a:lnTo>
                    <a:pt x="190" y="41"/>
                  </a:lnTo>
                  <a:lnTo>
                    <a:pt x="188" y="39"/>
                  </a:lnTo>
                  <a:lnTo>
                    <a:pt x="186" y="39"/>
                  </a:lnTo>
                  <a:lnTo>
                    <a:pt x="186" y="37"/>
                  </a:lnTo>
                  <a:lnTo>
                    <a:pt x="184" y="37"/>
                  </a:lnTo>
                  <a:lnTo>
                    <a:pt x="184" y="35"/>
                  </a:lnTo>
                  <a:lnTo>
                    <a:pt x="182" y="33"/>
                  </a:lnTo>
                  <a:lnTo>
                    <a:pt x="180" y="31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6" y="27"/>
                  </a:lnTo>
                  <a:lnTo>
                    <a:pt x="175" y="27"/>
                  </a:lnTo>
                  <a:lnTo>
                    <a:pt x="173" y="26"/>
                  </a:lnTo>
                  <a:lnTo>
                    <a:pt x="171" y="26"/>
                  </a:lnTo>
                  <a:lnTo>
                    <a:pt x="169" y="24"/>
                  </a:lnTo>
                  <a:lnTo>
                    <a:pt x="167" y="22"/>
                  </a:lnTo>
                  <a:lnTo>
                    <a:pt x="165" y="22"/>
                  </a:lnTo>
                  <a:lnTo>
                    <a:pt x="163" y="22"/>
                  </a:lnTo>
                  <a:lnTo>
                    <a:pt x="161" y="18"/>
                  </a:lnTo>
                  <a:lnTo>
                    <a:pt x="126" y="12"/>
                  </a:lnTo>
                  <a:lnTo>
                    <a:pt x="123" y="10"/>
                  </a:lnTo>
                  <a:lnTo>
                    <a:pt x="117" y="6"/>
                  </a:lnTo>
                  <a:lnTo>
                    <a:pt x="115" y="4"/>
                  </a:lnTo>
                  <a:lnTo>
                    <a:pt x="113" y="4"/>
                  </a:lnTo>
                  <a:lnTo>
                    <a:pt x="111" y="2"/>
                  </a:lnTo>
                  <a:lnTo>
                    <a:pt x="107" y="0"/>
                  </a:lnTo>
                  <a:lnTo>
                    <a:pt x="99" y="0"/>
                  </a:lnTo>
                  <a:lnTo>
                    <a:pt x="59" y="2"/>
                  </a:lnTo>
                  <a:lnTo>
                    <a:pt x="48" y="4"/>
                  </a:lnTo>
                  <a:lnTo>
                    <a:pt x="15" y="6"/>
                  </a:lnTo>
                  <a:lnTo>
                    <a:pt x="11" y="4"/>
                  </a:lnTo>
                  <a:lnTo>
                    <a:pt x="9" y="4"/>
                  </a:lnTo>
                  <a:lnTo>
                    <a:pt x="3" y="4"/>
                  </a:lnTo>
                  <a:lnTo>
                    <a:pt x="0" y="18"/>
                  </a:lnTo>
                  <a:lnTo>
                    <a:pt x="24" y="24"/>
                  </a:lnTo>
                  <a:lnTo>
                    <a:pt x="99" y="54"/>
                  </a:lnTo>
                  <a:lnTo>
                    <a:pt x="171" y="185"/>
                  </a:lnTo>
                  <a:lnTo>
                    <a:pt x="173" y="187"/>
                  </a:lnTo>
                  <a:lnTo>
                    <a:pt x="167" y="191"/>
                  </a:lnTo>
                  <a:lnTo>
                    <a:pt x="169" y="199"/>
                  </a:lnTo>
                  <a:lnTo>
                    <a:pt x="169" y="204"/>
                  </a:lnTo>
                  <a:lnTo>
                    <a:pt x="169" y="210"/>
                  </a:lnTo>
                  <a:lnTo>
                    <a:pt x="171" y="221"/>
                  </a:lnTo>
                  <a:lnTo>
                    <a:pt x="173" y="233"/>
                  </a:lnTo>
                  <a:lnTo>
                    <a:pt x="173" y="237"/>
                  </a:lnTo>
                  <a:lnTo>
                    <a:pt x="178" y="241"/>
                  </a:lnTo>
                  <a:lnTo>
                    <a:pt x="180" y="243"/>
                  </a:lnTo>
                  <a:lnTo>
                    <a:pt x="184" y="247"/>
                  </a:lnTo>
                  <a:lnTo>
                    <a:pt x="186" y="247"/>
                  </a:lnTo>
                  <a:lnTo>
                    <a:pt x="197" y="252"/>
                  </a:lnTo>
                  <a:lnTo>
                    <a:pt x="200" y="249"/>
                  </a:lnTo>
                  <a:lnTo>
                    <a:pt x="203" y="250"/>
                  </a:lnTo>
                  <a:lnTo>
                    <a:pt x="207" y="252"/>
                  </a:lnTo>
                  <a:lnTo>
                    <a:pt x="207" y="254"/>
                  </a:lnTo>
                  <a:lnTo>
                    <a:pt x="209" y="254"/>
                  </a:lnTo>
                  <a:lnTo>
                    <a:pt x="211" y="256"/>
                  </a:lnTo>
                  <a:lnTo>
                    <a:pt x="213" y="256"/>
                  </a:lnTo>
                  <a:lnTo>
                    <a:pt x="215" y="258"/>
                  </a:lnTo>
                  <a:lnTo>
                    <a:pt x="223" y="262"/>
                  </a:lnTo>
                  <a:lnTo>
                    <a:pt x="224" y="264"/>
                  </a:lnTo>
                  <a:lnTo>
                    <a:pt x="226" y="274"/>
                  </a:lnTo>
                  <a:lnTo>
                    <a:pt x="226" y="276"/>
                  </a:lnTo>
                  <a:lnTo>
                    <a:pt x="226" y="277"/>
                  </a:lnTo>
                  <a:lnTo>
                    <a:pt x="226" y="279"/>
                  </a:lnTo>
                  <a:lnTo>
                    <a:pt x="228" y="279"/>
                  </a:lnTo>
                  <a:lnTo>
                    <a:pt x="230" y="281"/>
                  </a:lnTo>
                  <a:lnTo>
                    <a:pt x="230" y="283"/>
                  </a:lnTo>
                  <a:lnTo>
                    <a:pt x="228" y="285"/>
                  </a:lnTo>
                  <a:lnTo>
                    <a:pt x="224" y="291"/>
                  </a:lnTo>
                  <a:lnTo>
                    <a:pt x="228" y="298"/>
                  </a:lnTo>
                  <a:lnTo>
                    <a:pt x="226" y="298"/>
                  </a:lnTo>
                  <a:lnTo>
                    <a:pt x="224" y="298"/>
                  </a:lnTo>
                  <a:lnTo>
                    <a:pt x="223" y="298"/>
                  </a:lnTo>
                  <a:lnTo>
                    <a:pt x="223" y="300"/>
                  </a:lnTo>
                  <a:lnTo>
                    <a:pt x="223" y="302"/>
                  </a:lnTo>
                  <a:lnTo>
                    <a:pt x="223" y="304"/>
                  </a:lnTo>
                  <a:lnTo>
                    <a:pt x="221" y="304"/>
                  </a:lnTo>
                  <a:lnTo>
                    <a:pt x="223" y="306"/>
                  </a:lnTo>
                  <a:lnTo>
                    <a:pt x="221" y="306"/>
                  </a:lnTo>
                  <a:lnTo>
                    <a:pt x="219" y="304"/>
                  </a:lnTo>
                  <a:lnTo>
                    <a:pt x="219" y="306"/>
                  </a:lnTo>
                  <a:lnTo>
                    <a:pt x="219" y="308"/>
                  </a:lnTo>
                  <a:lnTo>
                    <a:pt x="217" y="308"/>
                  </a:lnTo>
                  <a:lnTo>
                    <a:pt x="219" y="310"/>
                  </a:lnTo>
                  <a:lnTo>
                    <a:pt x="219" y="312"/>
                  </a:lnTo>
                  <a:lnTo>
                    <a:pt x="219" y="314"/>
                  </a:lnTo>
                  <a:lnTo>
                    <a:pt x="217" y="316"/>
                  </a:lnTo>
                  <a:lnTo>
                    <a:pt x="215" y="318"/>
                  </a:lnTo>
                  <a:lnTo>
                    <a:pt x="217" y="318"/>
                  </a:lnTo>
                  <a:lnTo>
                    <a:pt x="217" y="320"/>
                  </a:lnTo>
                  <a:lnTo>
                    <a:pt x="217" y="322"/>
                  </a:lnTo>
                  <a:lnTo>
                    <a:pt x="215" y="322"/>
                  </a:lnTo>
                  <a:lnTo>
                    <a:pt x="215" y="324"/>
                  </a:lnTo>
                  <a:lnTo>
                    <a:pt x="215" y="325"/>
                  </a:lnTo>
                  <a:lnTo>
                    <a:pt x="215" y="327"/>
                  </a:lnTo>
                  <a:lnTo>
                    <a:pt x="215" y="329"/>
                  </a:lnTo>
                  <a:lnTo>
                    <a:pt x="213" y="329"/>
                  </a:lnTo>
                  <a:lnTo>
                    <a:pt x="213" y="331"/>
                  </a:lnTo>
                  <a:lnTo>
                    <a:pt x="211" y="331"/>
                  </a:lnTo>
                  <a:lnTo>
                    <a:pt x="211" y="333"/>
                  </a:lnTo>
                  <a:lnTo>
                    <a:pt x="209" y="335"/>
                  </a:lnTo>
                  <a:lnTo>
                    <a:pt x="209" y="337"/>
                  </a:lnTo>
                  <a:lnTo>
                    <a:pt x="207" y="339"/>
                  </a:lnTo>
                  <a:lnTo>
                    <a:pt x="207" y="341"/>
                  </a:lnTo>
                  <a:lnTo>
                    <a:pt x="207" y="343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5" y="351"/>
                  </a:lnTo>
                  <a:lnTo>
                    <a:pt x="203" y="352"/>
                  </a:lnTo>
                  <a:lnTo>
                    <a:pt x="203" y="354"/>
                  </a:lnTo>
                  <a:lnTo>
                    <a:pt x="203" y="356"/>
                  </a:lnTo>
                  <a:lnTo>
                    <a:pt x="202" y="360"/>
                  </a:lnTo>
                  <a:lnTo>
                    <a:pt x="202" y="364"/>
                  </a:lnTo>
                  <a:lnTo>
                    <a:pt x="202" y="366"/>
                  </a:lnTo>
                  <a:lnTo>
                    <a:pt x="202" y="368"/>
                  </a:lnTo>
                  <a:lnTo>
                    <a:pt x="202" y="375"/>
                  </a:lnTo>
                  <a:lnTo>
                    <a:pt x="202" y="377"/>
                  </a:lnTo>
                  <a:lnTo>
                    <a:pt x="202" y="379"/>
                  </a:lnTo>
                  <a:lnTo>
                    <a:pt x="203" y="379"/>
                  </a:lnTo>
                  <a:lnTo>
                    <a:pt x="213" y="379"/>
                  </a:lnTo>
                  <a:lnTo>
                    <a:pt x="211" y="387"/>
                  </a:lnTo>
                  <a:lnTo>
                    <a:pt x="219" y="387"/>
                  </a:lnTo>
                  <a:lnTo>
                    <a:pt x="228" y="389"/>
                  </a:lnTo>
                  <a:lnTo>
                    <a:pt x="234" y="389"/>
                  </a:lnTo>
                  <a:lnTo>
                    <a:pt x="240" y="389"/>
                  </a:lnTo>
                  <a:lnTo>
                    <a:pt x="242" y="389"/>
                  </a:lnTo>
                  <a:lnTo>
                    <a:pt x="244" y="391"/>
                  </a:lnTo>
                  <a:lnTo>
                    <a:pt x="248" y="399"/>
                  </a:lnTo>
                  <a:lnTo>
                    <a:pt x="251" y="402"/>
                  </a:lnTo>
                  <a:lnTo>
                    <a:pt x="265" y="418"/>
                  </a:lnTo>
                  <a:lnTo>
                    <a:pt x="276" y="429"/>
                  </a:lnTo>
                  <a:lnTo>
                    <a:pt x="284" y="439"/>
                  </a:lnTo>
                  <a:lnTo>
                    <a:pt x="288" y="441"/>
                  </a:lnTo>
                  <a:lnTo>
                    <a:pt x="292" y="445"/>
                  </a:lnTo>
                  <a:lnTo>
                    <a:pt x="292" y="447"/>
                  </a:lnTo>
                  <a:lnTo>
                    <a:pt x="294" y="449"/>
                  </a:lnTo>
                  <a:lnTo>
                    <a:pt x="296" y="449"/>
                  </a:lnTo>
                  <a:lnTo>
                    <a:pt x="301" y="447"/>
                  </a:lnTo>
                  <a:lnTo>
                    <a:pt x="313" y="449"/>
                  </a:lnTo>
                  <a:lnTo>
                    <a:pt x="315" y="447"/>
                  </a:lnTo>
                  <a:lnTo>
                    <a:pt x="320" y="445"/>
                  </a:lnTo>
                  <a:lnTo>
                    <a:pt x="325" y="443"/>
                  </a:lnTo>
                  <a:lnTo>
                    <a:pt x="326" y="445"/>
                  </a:lnTo>
                  <a:lnTo>
                    <a:pt x="328" y="441"/>
                  </a:lnTo>
                  <a:lnTo>
                    <a:pt x="332" y="437"/>
                  </a:lnTo>
                  <a:lnTo>
                    <a:pt x="336" y="433"/>
                  </a:lnTo>
                  <a:lnTo>
                    <a:pt x="340" y="431"/>
                  </a:lnTo>
                  <a:lnTo>
                    <a:pt x="338" y="429"/>
                  </a:lnTo>
                  <a:lnTo>
                    <a:pt x="347" y="420"/>
                  </a:lnTo>
                  <a:lnTo>
                    <a:pt x="353" y="414"/>
                  </a:lnTo>
                  <a:lnTo>
                    <a:pt x="353" y="412"/>
                  </a:lnTo>
                  <a:lnTo>
                    <a:pt x="355" y="412"/>
                  </a:lnTo>
                  <a:lnTo>
                    <a:pt x="359" y="412"/>
                  </a:lnTo>
                  <a:lnTo>
                    <a:pt x="371" y="416"/>
                  </a:lnTo>
                  <a:lnTo>
                    <a:pt x="373" y="406"/>
                  </a:lnTo>
                  <a:lnTo>
                    <a:pt x="376" y="406"/>
                  </a:lnTo>
                  <a:lnTo>
                    <a:pt x="376" y="408"/>
                  </a:lnTo>
                  <a:lnTo>
                    <a:pt x="384" y="408"/>
                  </a:lnTo>
                  <a:lnTo>
                    <a:pt x="384" y="406"/>
                  </a:lnTo>
                  <a:lnTo>
                    <a:pt x="388" y="406"/>
                  </a:lnTo>
                  <a:lnTo>
                    <a:pt x="390" y="406"/>
                  </a:lnTo>
                  <a:lnTo>
                    <a:pt x="401" y="408"/>
                  </a:lnTo>
                  <a:lnTo>
                    <a:pt x="409" y="408"/>
                  </a:lnTo>
                  <a:lnTo>
                    <a:pt x="415" y="408"/>
                  </a:lnTo>
                  <a:lnTo>
                    <a:pt x="417" y="408"/>
                  </a:lnTo>
                  <a:lnTo>
                    <a:pt x="422" y="410"/>
                  </a:lnTo>
                  <a:lnTo>
                    <a:pt x="440" y="412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91"/>
            <p:cNvSpPr>
              <a:spLocks/>
            </p:cNvSpPr>
            <p:nvPr/>
          </p:nvSpPr>
          <p:spPr bwMode="auto">
            <a:xfrm>
              <a:off x="1856708" y="4528369"/>
              <a:ext cx="1019937" cy="1010501"/>
            </a:xfrm>
            <a:custGeom>
              <a:avLst/>
              <a:gdLst>
                <a:gd name="T0" fmla="*/ 771 w 1081"/>
                <a:gd name="T1" fmla="*/ 42 h 1071"/>
                <a:gd name="T2" fmla="*/ 790 w 1081"/>
                <a:gd name="T3" fmla="*/ 67 h 1071"/>
                <a:gd name="T4" fmla="*/ 775 w 1081"/>
                <a:gd name="T5" fmla="*/ 138 h 1071"/>
                <a:gd name="T6" fmla="*/ 798 w 1081"/>
                <a:gd name="T7" fmla="*/ 227 h 1071"/>
                <a:gd name="T8" fmla="*/ 762 w 1081"/>
                <a:gd name="T9" fmla="*/ 317 h 1071"/>
                <a:gd name="T10" fmla="*/ 742 w 1081"/>
                <a:gd name="T11" fmla="*/ 398 h 1071"/>
                <a:gd name="T12" fmla="*/ 719 w 1081"/>
                <a:gd name="T13" fmla="*/ 394 h 1071"/>
                <a:gd name="T14" fmla="*/ 696 w 1081"/>
                <a:gd name="T15" fmla="*/ 388 h 1071"/>
                <a:gd name="T16" fmla="*/ 677 w 1081"/>
                <a:gd name="T17" fmla="*/ 390 h 1071"/>
                <a:gd name="T18" fmla="*/ 659 w 1081"/>
                <a:gd name="T19" fmla="*/ 406 h 1071"/>
                <a:gd name="T20" fmla="*/ 592 w 1081"/>
                <a:gd name="T21" fmla="*/ 371 h 1071"/>
                <a:gd name="T22" fmla="*/ 504 w 1081"/>
                <a:gd name="T23" fmla="*/ 477 h 1071"/>
                <a:gd name="T24" fmla="*/ 373 w 1081"/>
                <a:gd name="T25" fmla="*/ 335 h 1071"/>
                <a:gd name="T26" fmla="*/ 320 w 1081"/>
                <a:gd name="T27" fmla="*/ 311 h 1071"/>
                <a:gd name="T28" fmla="*/ 285 w 1081"/>
                <a:gd name="T29" fmla="*/ 350 h 1071"/>
                <a:gd name="T30" fmla="*/ 274 w 1081"/>
                <a:gd name="T31" fmla="*/ 359 h 1071"/>
                <a:gd name="T32" fmla="*/ 250 w 1081"/>
                <a:gd name="T33" fmla="*/ 386 h 1071"/>
                <a:gd name="T34" fmla="*/ 231 w 1081"/>
                <a:gd name="T35" fmla="*/ 498 h 1071"/>
                <a:gd name="T36" fmla="*/ 137 w 1081"/>
                <a:gd name="T37" fmla="*/ 548 h 1071"/>
                <a:gd name="T38" fmla="*/ 141 w 1081"/>
                <a:gd name="T39" fmla="*/ 508 h 1071"/>
                <a:gd name="T40" fmla="*/ 104 w 1081"/>
                <a:gd name="T41" fmla="*/ 506 h 1071"/>
                <a:gd name="T42" fmla="*/ 60 w 1081"/>
                <a:gd name="T43" fmla="*/ 484 h 1071"/>
                <a:gd name="T44" fmla="*/ 6 w 1081"/>
                <a:gd name="T45" fmla="*/ 523 h 1071"/>
                <a:gd name="T46" fmla="*/ 12 w 1081"/>
                <a:gd name="T47" fmla="*/ 546 h 1071"/>
                <a:gd name="T48" fmla="*/ 20 w 1081"/>
                <a:gd name="T49" fmla="*/ 569 h 1071"/>
                <a:gd name="T50" fmla="*/ 31 w 1081"/>
                <a:gd name="T51" fmla="*/ 579 h 1071"/>
                <a:gd name="T52" fmla="*/ 43 w 1081"/>
                <a:gd name="T53" fmla="*/ 585 h 1071"/>
                <a:gd name="T54" fmla="*/ 52 w 1081"/>
                <a:gd name="T55" fmla="*/ 590 h 1071"/>
                <a:gd name="T56" fmla="*/ 68 w 1081"/>
                <a:gd name="T57" fmla="*/ 604 h 1071"/>
                <a:gd name="T58" fmla="*/ 60 w 1081"/>
                <a:gd name="T59" fmla="*/ 638 h 1071"/>
                <a:gd name="T60" fmla="*/ 41 w 1081"/>
                <a:gd name="T61" fmla="*/ 667 h 1071"/>
                <a:gd name="T62" fmla="*/ 18 w 1081"/>
                <a:gd name="T63" fmla="*/ 677 h 1071"/>
                <a:gd name="T64" fmla="*/ 27 w 1081"/>
                <a:gd name="T65" fmla="*/ 734 h 1071"/>
                <a:gd name="T66" fmla="*/ 72 w 1081"/>
                <a:gd name="T67" fmla="*/ 788 h 1071"/>
                <a:gd name="T68" fmla="*/ 50 w 1081"/>
                <a:gd name="T69" fmla="*/ 857 h 1071"/>
                <a:gd name="T70" fmla="*/ 50 w 1081"/>
                <a:gd name="T71" fmla="*/ 915 h 1071"/>
                <a:gd name="T72" fmla="*/ 102 w 1081"/>
                <a:gd name="T73" fmla="*/ 931 h 1071"/>
                <a:gd name="T74" fmla="*/ 164 w 1081"/>
                <a:gd name="T75" fmla="*/ 963 h 1071"/>
                <a:gd name="T76" fmla="*/ 150 w 1081"/>
                <a:gd name="T77" fmla="*/ 934 h 1071"/>
                <a:gd name="T78" fmla="*/ 162 w 1081"/>
                <a:gd name="T79" fmla="*/ 921 h 1071"/>
                <a:gd name="T80" fmla="*/ 185 w 1081"/>
                <a:gd name="T81" fmla="*/ 917 h 1071"/>
                <a:gd name="T82" fmla="*/ 200 w 1081"/>
                <a:gd name="T83" fmla="*/ 929 h 1071"/>
                <a:gd name="T84" fmla="*/ 216 w 1081"/>
                <a:gd name="T85" fmla="*/ 942 h 1071"/>
                <a:gd name="T86" fmla="*/ 225 w 1081"/>
                <a:gd name="T87" fmla="*/ 952 h 1071"/>
                <a:gd name="T88" fmla="*/ 231 w 1081"/>
                <a:gd name="T89" fmla="*/ 979 h 1071"/>
                <a:gd name="T90" fmla="*/ 237 w 1081"/>
                <a:gd name="T91" fmla="*/ 998 h 1071"/>
                <a:gd name="T92" fmla="*/ 260 w 1081"/>
                <a:gd name="T93" fmla="*/ 988 h 1071"/>
                <a:gd name="T94" fmla="*/ 383 w 1081"/>
                <a:gd name="T95" fmla="*/ 994 h 1071"/>
                <a:gd name="T96" fmla="*/ 460 w 1081"/>
                <a:gd name="T97" fmla="*/ 1044 h 1071"/>
                <a:gd name="T98" fmla="*/ 548 w 1081"/>
                <a:gd name="T99" fmla="*/ 1040 h 1071"/>
                <a:gd name="T100" fmla="*/ 625 w 1081"/>
                <a:gd name="T101" fmla="*/ 984 h 1071"/>
                <a:gd name="T102" fmla="*/ 669 w 1081"/>
                <a:gd name="T103" fmla="*/ 923 h 1071"/>
                <a:gd name="T104" fmla="*/ 708 w 1081"/>
                <a:gd name="T105" fmla="*/ 767 h 1071"/>
                <a:gd name="T106" fmla="*/ 923 w 1081"/>
                <a:gd name="T107" fmla="*/ 642 h 1071"/>
                <a:gd name="T108" fmla="*/ 1002 w 1081"/>
                <a:gd name="T109" fmla="*/ 525 h 1071"/>
                <a:gd name="T110" fmla="*/ 990 w 1081"/>
                <a:gd name="T111" fmla="*/ 484 h 1071"/>
                <a:gd name="T112" fmla="*/ 958 w 1081"/>
                <a:gd name="T113" fmla="*/ 413 h 1071"/>
                <a:gd name="T114" fmla="*/ 1069 w 1081"/>
                <a:gd name="T115" fmla="*/ 302 h 1071"/>
                <a:gd name="T116" fmla="*/ 1035 w 1081"/>
                <a:gd name="T117" fmla="*/ 192 h 1071"/>
                <a:gd name="T118" fmla="*/ 875 w 1081"/>
                <a:gd name="T119" fmla="*/ 0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1" h="1071">
                  <a:moveTo>
                    <a:pt x="875" y="0"/>
                  </a:moveTo>
                  <a:lnTo>
                    <a:pt x="867" y="2"/>
                  </a:lnTo>
                  <a:lnTo>
                    <a:pt x="865" y="2"/>
                  </a:lnTo>
                  <a:lnTo>
                    <a:pt x="854" y="2"/>
                  </a:lnTo>
                  <a:lnTo>
                    <a:pt x="783" y="11"/>
                  </a:lnTo>
                  <a:lnTo>
                    <a:pt x="783" y="16"/>
                  </a:lnTo>
                  <a:lnTo>
                    <a:pt x="783" y="21"/>
                  </a:lnTo>
                  <a:lnTo>
                    <a:pt x="783" y="23"/>
                  </a:lnTo>
                  <a:lnTo>
                    <a:pt x="785" y="40"/>
                  </a:lnTo>
                  <a:lnTo>
                    <a:pt x="781" y="42"/>
                  </a:lnTo>
                  <a:lnTo>
                    <a:pt x="779" y="42"/>
                  </a:lnTo>
                  <a:lnTo>
                    <a:pt x="775" y="42"/>
                  </a:lnTo>
                  <a:lnTo>
                    <a:pt x="773" y="42"/>
                  </a:lnTo>
                  <a:lnTo>
                    <a:pt x="771" y="42"/>
                  </a:lnTo>
                  <a:lnTo>
                    <a:pt x="769" y="42"/>
                  </a:lnTo>
                  <a:lnTo>
                    <a:pt x="771" y="48"/>
                  </a:lnTo>
                  <a:lnTo>
                    <a:pt x="771" y="50"/>
                  </a:lnTo>
                  <a:lnTo>
                    <a:pt x="771" y="52"/>
                  </a:lnTo>
                  <a:lnTo>
                    <a:pt x="773" y="54"/>
                  </a:lnTo>
                  <a:lnTo>
                    <a:pt x="773" y="56"/>
                  </a:lnTo>
                  <a:lnTo>
                    <a:pt x="775" y="61"/>
                  </a:lnTo>
                  <a:lnTo>
                    <a:pt x="777" y="64"/>
                  </a:lnTo>
                  <a:lnTo>
                    <a:pt x="779" y="67"/>
                  </a:lnTo>
                  <a:lnTo>
                    <a:pt x="781" y="67"/>
                  </a:lnTo>
                  <a:lnTo>
                    <a:pt x="783" y="67"/>
                  </a:lnTo>
                  <a:lnTo>
                    <a:pt x="785" y="67"/>
                  </a:lnTo>
                  <a:lnTo>
                    <a:pt x="787" y="67"/>
                  </a:lnTo>
                  <a:lnTo>
                    <a:pt x="790" y="67"/>
                  </a:lnTo>
                  <a:lnTo>
                    <a:pt x="796" y="87"/>
                  </a:lnTo>
                  <a:lnTo>
                    <a:pt x="798" y="96"/>
                  </a:lnTo>
                  <a:lnTo>
                    <a:pt x="798" y="102"/>
                  </a:lnTo>
                  <a:lnTo>
                    <a:pt x="789" y="108"/>
                  </a:lnTo>
                  <a:lnTo>
                    <a:pt x="785" y="110"/>
                  </a:lnTo>
                  <a:lnTo>
                    <a:pt x="779" y="112"/>
                  </a:lnTo>
                  <a:lnTo>
                    <a:pt x="781" y="117"/>
                  </a:lnTo>
                  <a:lnTo>
                    <a:pt x="779" y="119"/>
                  </a:lnTo>
                  <a:lnTo>
                    <a:pt x="779" y="121"/>
                  </a:lnTo>
                  <a:lnTo>
                    <a:pt x="775" y="121"/>
                  </a:lnTo>
                  <a:lnTo>
                    <a:pt x="771" y="123"/>
                  </a:lnTo>
                  <a:lnTo>
                    <a:pt x="771" y="125"/>
                  </a:lnTo>
                  <a:lnTo>
                    <a:pt x="775" y="136"/>
                  </a:lnTo>
                  <a:lnTo>
                    <a:pt x="775" y="138"/>
                  </a:lnTo>
                  <a:lnTo>
                    <a:pt x="785" y="169"/>
                  </a:lnTo>
                  <a:lnTo>
                    <a:pt x="785" y="167"/>
                  </a:lnTo>
                  <a:lnTo>
                    <a:pt x="796" y="163"/>
                  </a:lnTo>
                  <a:lnTo>
                    <a:pt x="796" y="171"/>
                  </a:lnTo>
                  <a:lnTo>
                    <a:pt x="796" y="173"/>
                  </a:lnTo>
                  <a:lnTo>
                    <a:pt x="796" y="179"/>
                  </a:lnTo>
                  <a:lnTo>
                    <a:pt x="796" y="181"/>
                  </a:lnTo>
                  <a:lnTo>
                    <a:pt x="796" y="184"/>
                  </a:lnTo>
                  <a:lnTo>
                    <a:pt x="798" y="204"/>
                  </a:lnTo>
                  <a:lnTo>
                    <a:pt x="798" y="215"/>
                  </a:lnTo>
                  <a:lnTo>
                    <a:pt x="798" y="219"/>
                  </a:lnTo>
                  <a:lnTo>
                    <a:pt x="798" y="221"/>
                  </a:lnTo>
                  <a:lnTo>
                    <a:pt x="798" y="223"/>
                  </a:lnTo>
                  <a:lnTo>
                    <a:pt x="798" y="227"/>
                  </a:lnTo>
                  <a:lnTo>
                    <a:pt x="798" y="229"/>
                  </a:lnTo>
                  <a:lnTo>
                    <a:pt x="798" y="231"/>
                  </a:lnTo>
                  <a:lnTo>
                    <a:pt x="798" y="234"/>
                  </a:lnTo>
                  <a:lnTo>
                    <a:pt x="794" y="258"/>
                  </a:lnTo>
                  <a:lnTo>
                    <a:pt x="790" y="277"/>
                  </a:lnTo>
                  <a:lnTo>
                    <a:pt x="792" y="288"/>
                  </a:lnTo>
                  <a:lnTo>
                    <a:pt x="783" y="287"/>
                  </a:lnTo>
                  <a:lnTo>
                    <a:pt x="781" y="298"/>
                  </a:lnTo>
                  <a:lnTo>
                    <a:pt x="781" y="300"/>
                  </a:lnTo>
                  <a:lnTo>
                    <a:pt x="781" y="302"/>
                  </a:lnTo>
                  <a:lnTo>
                    <a:pt x="781" y="321"/>
                  </a:lnTo>
                  <a:lnTo>
                    <a:pt x="779" y="321"/>
                  </a:lnTo>
                  <a:lnTo>
                    <a:pt x="773" y="321"/>
                  </a:lnTo>
                  <a:lnTo>
                    <a:pt x="762" y="317"/>
                  </a:lnTo>
                  <a:lnTo>
                    <a:pt x="760" y="325"/>
                  </a:lnTo>
                  <a:lnTo>
                    <a:pt x="756" y="340"/>
                  </a:lnTo>
                  <a:lnTo>
                    <a:pt x="756" y="344"/>
                  </a:lnTo>
                  <a:lnTo>
                    <a:pt x="750" y="367"/>
                  </a:lnTo>
                  <a:lnTo>
                    <a:pt x="750" y="375"/>
                  </a:lnTo>
                  <a:lnTo>
                    <a:pt x="750" y="379"/>
                  </a:lnTo>
                  <a:lnTo>
                    <a:pt x="748" y="381"/>
                  </a:lnTo>
                  <a:lnTo>
                    <a:pt x="746" y="394"/>
                  </a:lnTo>
                  <a:lnTo>
                    <a:pt x="746" y="398"/>
                  </a:lnTo>
                  <a:lnTo>
                    <a:pt x="746" y="400"/>
                  </a:lnTo>
                  <a:lnTo>
                    <a:pt x="744" y="398"/>
                  </a:lnTo>
                  <a:lnTo>
                    <a:pt x="742" y="398"/>
                  </a:lnTo>
                  <a:lnTo>
                    <a:pt x="742" y="396"/>
                  </a:lnTo>
                  <a:lnTo>
                    <a:pt x="742" y="398"/>
                  </a:lnTo>
                  <a:lnTo>
                    <a:pt x="741" y="398"/>
                  </a:lnTo>
                  <a:lnTo>
                    <a:pt x="739" y="398"/>
                  </a:lnTo>
                  <a:lnTo>
                    <a:pt x="736" y="398"/>
                  </a:lnTo>
                  <a:lnTo>
                    <a:pt x="735" y="396"/>
                  </a:lnTo>
                  <a:lnTo>
                    <a:pt x="733" y="396"/>
                  </a:lnTo>
                  <a:lnTo>
                    <a:pt x="731" y="396"/>
                  </a:lnTo>
                  <a:lnTo>
                    <a:pt x="729" y="396"/>
                  </a:lnTo>
                  <a:lnTo>
                    <a:pt x="729" y="394"/>
                  </a:lnTo>
                  <a:lnTo>
                    <a:pt x="727" y="396"/>
                  </a:lnTo>
                  <a:lnTo>
                    <a:pt x="725" y="396"/>
                  </a:lnTo>
                  <a:lnTo>
                    <a:pt x="725" y="394"/>
                  </a:lnTo>
                  <a:lnTo>
                    <a:pt x="723" y="394"/>
                  </a:lnTo>
                  <a:lnTo>
                    <a:pt x="721" y="394"/>
                  </a:lnTo>
                  <a:lnTo>
                    <a:pt x="719" y="394"/>
                  </a:lnTo>
                  <a:lnTo>
                    <a:pt x="717" y="394"/>
                  </a:lnTo>
                  <a:lnTo>
                    <a:pt x="717" y="392"/>
                  </a:lnTo>
                  <a:lnTo>
                    <a:pt x="715" y="392"/>
                  </a:lnTo>
                  <a:lnTo>
                    <a:pt x="714" y="392"/>
                  </a:lnTo>
                  <a:lnTo>
                    <a:pt x="712" y="390"/>
                  </a:lnTo>
                  <a:lnTo>
                    <a:pt x="710" y="390"/>
                  </a:lnTo>
                  <a:lnTo>
                    <a:pt x="708" y="390"/>
                  </a:lnTo>
                  <a:lnTo>
                    <a:pt x="706" y="390"/>
                  </a:lnTo>
                  <a:lnTo>
                    <a:pt x="706" y="388"/>
                  </a:lnTo>
                  <a:lnTo>
                    <a:pt x="704" y="388"/>
                  </a:lnTo>
                  <a:lnTo>
                    <a:pt x="702" y="388"/>
                  </a:lnTo>
                  <a:lnTo>
                    <a:pt x="700" y="388"/>
                  </a:lnTo>
                  <a:lnTo>
                    <a:pt x="698" y="388"/>
                  </a:lnTo>
                  <a:lnTo>
                    <a:pt x="696" y="388"/>
                  </a:lnTo>
                  <a:lnTo>
                    <a:pt x="696" y="386"/>
                  </a:lnTo>
                  <a:lnTo>
                    <a:pt x="694" y="386"/>
                  </a:lnTo>
                  <a:lnTo>
                    <a:pt x="692" y="386"/>
                  </a:lnTo>
                  <a:lnTo>
                    <a:pt x="692" y="388"/>
                  </a:lnTo>
                  <a:lnTo>
                    <a:pt x="690" y="388"/>
                  </a:lnTo>
                  <a:lnTo>
                    <a:pt x="690" y="386"/>
                  </a:lnTo>
                  <a:lnTo>
                    <a:pt x="688" y="388"/>
                  </a:lnTo>
                  <a:lnTo>
                    <a:pt x="686" y="388"/>
                  </a:lnTo>
                  <a:lnTo>
                    <a:pt x="685" y="388"/>
                  </a:lnTo>
                  <a:lnTo>
                    <a:pt x="683" y="388"/>
                  </a:lnTo>
                  <a:lnTo>
                    <a:pt x="681" y="388"/>
                  </a:lnTo>
                  <a:lnTo>
                    <a:pt x="681" y="390"/>
                  </a:lnTo>
                  <a:lnTo>
                    <a:pt x="679" y="390"/>
                  </a:lnTo>
                  <a:lnTo>
                    <a:pt x="677" y="390"/>
                  </a:lnTo>
                  <a:lnTo>
                    <a:pt x="675" y="390"/>
                  </a:lnTo>
                  <a:lnTo>
                    <a:pt x="673" y="390"/>
                  </a:lnTo>
                  <a:lnTo>
                    <a:pt x="671" y="390"/>
                  </a:lnTo>
                  <a:lnTo>
                    <a:pt x="669" y="390"/>
                  </a:lnTo>
                  <a:lnTo>
                    <a:pt x="667" y="390"/>
                  </a:lnTo>
                  <a:lnTo>
                    <a:pt x="667" y="388"/>
                  </a:lnTo>
                  <a:lnTo>
                    <a:pt x="665" y="388"/>
                  </a:lnTo>
                  <a:lnTo>
                    <a:pt x="664" y="388"/>
                  </a:lnTo>
                  <a:lnTo>
                    <a:pt x="662" y="386"/>
                  </a:lnTo>
                  <a:lnTo>
                    <a:pt x="659" y="386"/>
                  </a:lnTo>
                  <a:lnTo>
                    <a:pt x="659" y="388"/>
                  </a:lnTo>
                  <a:lnTo>
                    <a:pt x="659" y="392"/>
                  </a:lnTo>
                  <a:lnTo>
                    <a:pt x="659" y="396"/>
                  </a:lnTo>
                  <a:lnTo>
                    <a:pt x="659" y="406"/>
                  </a:lnTo>
                  <a:lnTo>
                    <a:pt x="658" y="406"/>
                  </a:lnTo>
                  <a:lnTo>
                    <a:pt x="658" y="408"/>
                  </a:lnTo>
                  <a:lnTo>
                    <a:pt x="656" y="410"/>
                  </a:lnTo>
                  <a:lnTo>
                    <a:pt x="637" y="410"/>
                  </a:lnTo>
                  <a:lnTo>
                    <a:pt x="629" y="421"/>
                  </a:lnTo>
                  <a:lnTo>
                    <a:pt x="627" y="419"/>
                  </a:lnTo>
                  <a:lnTo>
                    <a:pt x="621" y="419"/>
                  </a:lnTo>
                  <a:lnTo>
                    <a:pt x="610" y="415"/>
                  </a:lnTo>
                  <a:lnTo>
                    <a:pt x="585" y="412"/>
                  </a:lnTo>
                  <a:lnTo>
                    <a:pt x="587" y="400"/>
                  </a:lnTo>
                  <a:lnTo>
                    <a:pt x="590" y="377"/>
                  </a:lnTo>
                  <a:lnTo>
                    <a:pt x="590" y="375"/>
                  </a:lnTo>
                  <a:lnTo>
                    <a:pt x="592" y="373"/>
                  </a:lnTo>
                  <a:lnTo>
                    <a:pt x="592" y="371"/>
                  </a:lnTo>
                  <a:lnTo>
                    <a:pt x="590" y="371"/>
                  </a:lnTo>
                  <a:lnTo>
                    <a:pt x="589" y="369"/>
                  </a:lnTo>
                  <a:lnTo>
                    <a:pt x="587" y="369"/>
                  </a:lnTo>
                  <a:lnTo>
                    <a:pt x="587" y="367"/>
                  </a:lnTo>
                  <a:lnTo>
                    <a:pt x="585" y="367"/>
                  </a:lnTo>
                  <a:lnTo>
                    <a:pt x="583" y="365"/>
                  </a:lnTo>
                  <a:lnTo>
                    <a:pt x="581" y="364"/>
                  </a:lnTo>
                  <a:lnTo>
                    <a:pt x="579" y="367"/>
                  </a:lnTo>
                  <a:lnTo>
                    <a:pt x="556" y="392"/>
                  </a:lnTo>
                  <a:lnTo>
                    <a:pt x="544" y="406"/>
                  </a:lnTo>
                  <a:lnTo>
                    <a:pt x="517" y="436"/>
                  </a:lnTo>
                  <a:lnTo>
                    <a:pt x="498" y="456"/>
                  </a:lnTo>
                  <a:lnTo>
                    <a:pt x="514" y="469"/>
                  </a:lnTo>
                  <a:lnTo>
                    <a:pt x="504" y="477"/>
                  </a:lnTo>
                  <a:lnTo>
                    <a:pt x="491" y="465"/>
                  </a:lnTo>
                  <a:lnTo>
                    <a:pt x="454" y="427"/>
                  </a:lnTo>
                  <a:lnTo>
                    <a:pt x="439" y="400"/>
                  </a:lnTo>
                  <a:lnTo>
                    <a:pt x="433" y="385"/>
                  </a:lnTo>
                  <a:lnTo>
                    <a:pt x="431" y="385"/>
                  </a:lnTo>
                  <a:lnTo>
                    <a:pt x="404" y="394"/>
                  </a:lnTo>
                  <a:lnTo>
                    <a:pt x="387" y="375"/>
                  </a:lnTo>
                  <a:lnTo>
                    <a:pt x="387" y="367"/>
                  </a:lnTo>
                  <a:lnTo>
                    <a:pt x="389" y="350"/>
                  </a:lnTo>
                  <a:lnTo>
                    <a:pt x="385" y="342"/>
                  </a:lnTo>
                  <a:lnTo>
                    <a:pt x="379" y="344"/>
                  </a:lnTo>
                  <a:lnTo>
                    <a:pt x="375" y="340"/>
                  </a:lnTo>
                  <a:lnTo>
                    <a:pt x="377" y="336"/>
                  </a:lnTo>
                  <a:lnTo>
                    <a:pt x="373" y="335"/>
                  </a:lnTo>
                  <a:lnTo>
                    <a:pt x="370" y="331"/>
                  </a:lnTo>
                  <a:lnTo>
                    <a:pt x="366" y="329"/>
                  </a:lnTo>
                  <a:lnTo>
                    <a:pt x="356" y="325"/>
                  </a:lnTo>
                  <a:lnTo>
                    <a:pt x="354" y="325"/>
                  </a:lnTo>
                  <a:lnTo>
                    <a:pt x="348" y="323"/>
                  </a:lnTo>
                  <a:lnTo>
                    <a:pt x="346" y="323"/>
                  </a:lnTo>
                  <a:lnTo>
                    <a:pt x="337" y="323"/>
                  </a:lnTo>
                  <a:lnTo>
                    <a:pt x="333" y="319"/>
                  </a:lnTo>
                  <a:lnTo>
                    <a:pt x="329" y="317"/>
                  </a:lnTo>
                  <a:lnTo>
                    <a:pt x="327" y="315"/>
                  </a:lnTo>
                  <a:lnTo>
                    <a:pt x="325" y="314"/>
                  </a:lnTo>
                  <a:lnTo>
                    <a:pt x="323" y="311"/>
                  </a:lnTo>
                  <a:lnTo>
                    <a:pt x="322" y="311"/>
                  </a:lnTo>
                  <a:lnTo>
                    <a:pt x="320" y="311"/>
                  </a:lnTo>
                  <a:lnTo>
                    <a:pt x="317" y="314"/>
                  </a:lnTo>
                  <a:lnTo>
                    <a:pt x="316" y="315"/>
                  </a:lnTo>
                  <a:lnTo>
                    <a:pt x="312" y="319"/>
                  </a:lnTo>
                  <a:lnTo>
                    <a:pt x="304" y="329"/>
                  </a:lnTo>
                  <a:lnTo>
                    <a:pt x="296" y="336"/>
                  </a:lnTo>
                  <a:lnTo>
                    <a:pt x="295" y="336"/>
                  </a:lnTo>
                  <a:lnTo>
                    <a:pt x="295" y="338"/>
                  </a:lnTo>
                  <a:lnTo>
                    <a:pt x="293" y="338"/>
                  </a:lnTo>
                  <a:lnTo>
                    <a:pt x="295" y="338"/>
                  </a:lnTo>
                  <a:lnTo>
                    <a:pt x="291" y="342"/>
                  </a:lnTo>
                  <a:lnTo>
                    <a:pt x="291" y="344"/>
                  </a:lnTo>
                  <a:lnTo>
                    <a:pt x="287" y="346"/>
                  </a:lnTo>
                  <a:lnTo>
                    <a:pt x="285" y="348"/>
                  </a:lnTo>
                  <a:lnTo>
                    <a:pt x="285" y="350"/>
                  </a:lnTo>
                  <a:lnTo>
                    <a:pt x="285" y="348"/>
                  </a:lnTo>
                  <a:lnTo>
                    <a:pt x="285" y="350"/>
                  </a:lnTo>
                  <a:lnTo>
                    <a:pt x="283" y="350"/>
                  </a:lnTo>
                  <a:lnTo>
                    <a:pt x="283" y="352"/>
                  </a:lnTo>
                  <a:lnTo>
                    <a:pt x="283" y="354"/>
                  </a:lnTo>
                  <a:lnTo>
                    <a:pt x="281" y="354"/>
                  </a:lnTo>
                  <a:lnTo>
                    <a:pt x="281" y="356"/>
                  </a:lnTo>
                  <a:lnTo>
                    <a:pt x="279" y="356"/>
                  </a:lnTo>
                  <a:lnTo>
                    <a:pt x="277" y="356"/>
                  </a:lnTo>
                  <a:lnTo>
                    <a:pt x="277" y="358"/>
                  </a:lnTo>
                  <a:lnTo>
                    <a:pt x="277" y="359"/>
                  </a:lnTo>
                  <a:lnTo>
                    <a:pt x="275" y="359"/>
                  </a:lnTo>
                  <a:lnTo>
                    <a:pt x="275" y="358"/>
                  </a:lnTo>
                  <a:lnTo>
                    <a:pt x="274" y="359"/>
                  </a:lnTo>
                  <a:lnTo>
                    <a:pt x="274" y="362"/>
                  </a:lnTo>
                  <a:lnTo>
                    <a:pt x="271" y="362"/>
                  </a:lnTo>
                  <a:lnTo>
                    <a:pt x="271" y="364"/>
                  </a:lnTo>
                  <a:lnTo>
                    <a:pt x="269" y="365"/>
                  </a:lnTo>
                  <a:lnTo>
                    <a:pt x="268" y="367"/>
                  </a:lnTo>
                  <a:lnTo>
                    <a:pt x="262" y="371"/>
                  </a:lnTo>
                  <a:lnTo>
                    <a:pt x="262" y="373"/>
                  </a:lnTo>
                  <a:lnTo>
                    <a:pt x="260" y="373"/>
                  </a:lnTo>
                  <a:lnTo>
                    <a:pt x="260" y="375"/>
                  </a:lnTo>
                  <a:lnTo>
                    <a:pt x="256" y="377"/>
                  </a:lnTo>
                  <a:lnTo>
                    <a:pt x="254" y="379"/>
                  </a:lnTo>
                  <a:lnTo>
                    <a:pt x="254" y="381"/>
                  </a:lnTo>
                  <a:lnTo>
                    <a:pt x="250" y="385"/>
                  </a:lnTo>
                  <a:lnTo>
                    <a:pt x="250" y="386"/>
                  </a:lnTo>
                  <a:lnTo>
                    <a:pt x="248" y="388"/>
                  </a:lnTo>
                  <a:lnTo>
                    <a:pt x="246" y="390"/>
                  </a:lnTo>
                  <a:lnTo>
                    <a:pt x="269" y="396"/>
                  </a:lnTo>
                  <a:lnTo>
                    <a:pt x="289" y="421"/>
                  </a:lnTo>
                  <a:lnTo>
                    <a:pt x="291" y="438"/>
                  </a:lnTo>
                  <a:lnTo>
                    <a:pt x="295" y="463"/>
                  </a:lnTo>
                  <a:lnTo>
                    <a:pt x="296" y="482"/>
                  </a:lnTo>
                  <a:lnTo>
                    <a:pt x="287" y="484"/>
                  </a:lnTo>
                  <a:lnTo>
                    <a:pt x="275" y="488"/>
                  </a:lnTo>
                  <a:lnTo>
                    <a:pt x="258" y="492"/>
                  </a:lnTo>
                  <a:lnTo>
                    <a:pt x="241" y="498"/>
                  </a:lnTo>
                  <a:lnTo>
                    <a:pt x="233" y="500"/>
                  </a:lnTo>
                  <a:lnTo>
                    <a:pt x="231" y="500"/>
                  </a:lnTo>
                  <a:lnTo>
                    <a:pt x="231" y="498"/>
                  </a:lnTo>
                  <a:lnTo>
                    <a:pt x="219" y="502"/>
                  </a:lnTo>
                  <a:lnTo>
                    <a:pt x="192" y="513"/>
                  </a:lnTo>
                  <a:lnTo>
                    <a:pt x="185" y="517"/>
                  </a:lnTo>
                  <a:lnTo>
                    <a:pt x="183" y="519"/>
                  </a:lnTo>
                  <a:lnTo>
                    <a:pt x="181" y="519"/>
                  </a:lnTo>
                  <a:lnTo>
                    <a:pt x="181" y="521"/>
                  </a:lnTo>
                  <a:lnTo>
                    <a:pt x="179" y="523"/>
                  </a:lnTo>
                  <a:lnTo>
                    <a:pt x="177" y="527"/>
                  </a:lnTo>
                  <a:lnTo>
                    <a:pt x="173" y="531"/>
                  </a:lnTo>
                  <a:lnTo>
                    <a:pt x="166" y="535"/>
                  </a:lnTo>
                  <a:lnTo>
                    <a:pt x="154" y="542"/>
                  </a:lnTo>
                  <a:lnTo>
                    <a:pt x="146" y="546"/>
                  </a:lnTo>
                  <a:lnTo>
                    <a:pt x="143" y="550"/>
                  </a:lnTo>
                  <a:lnTo>
                    <a:pt x="137" y="548"/>
                  </a:lnTo>
                  <a:lnTo>
                    <a:pt x="135" y="544"/>
                  </a:lnTo>
                  <a:lnTo>
                    <a:pt x="133" y="540"/>
                  </a:lnTo>
                  <a:lnTo>
                    <a:pt x="131" y="537"/>
                  </a:lnTo>
                  <a:lnTo>
                    <a:pt x="131" y="535"/>
                  </a:lnTo>
                  <a:lnTo>
                    <a:pt x="129" y="532"/>
                  </a:lnTo>
                  <a:lnTo>
                    <a:pt x="129" y="531"/>
                  </a:lnTo>
                  <a:lnTo>
                    <a:pt x="131" y="527"/>
                  </a:lnTo>
                  <a:lnTo>
                    <a:pt x="133" y="525"/>
                  </a:lnTo>
                  <a:lnTo>
                    <a:pt x="133" y="521"/>
                  </a:lnTo>
                  <a:lnTo>
                    <a:pt x="135" y="519"/>
                  </a:lnTo>
                  <a:lnTo>
                    <a:pt x="137" y="515"/>
                  </a:lnTo>
                  <a:lnTo>
                    <a:pt x="137" y="513"/>
                  </a:lnTo>
                  <a:lnTo>
                    <a:pt x="139" y="508"/>
                  </a:lnTo>
                  <a:lnTo>
                    <a:pt x="141" y="508"/>
                  </a:lnTo>
                  <a:lnTo>
                    <a:pt x="137" y="504"/>
                  </a:lnTo>
                  <a:lnTo>
                    <a:pt x="135" y="502"/>
                  </a:lnTo>
                  <a:lnTo>
                    <a:pt x="133" y="498"/>
                  </a:lnTo>
                  <a:lnTo>
                    <a:pt x="131" y="494"/>
                  </a:lnTo>
                  <a:lnTo>
                    <a:pt x="129" y="492"/>
                  </a:lnTo>
                  <a:lnTo>
                    <a:pt x="127" y="490"/>
                  </a:lnTo>
                  <a:lnTo>
                    <a:pt x="122" y="492"/>
                  </a:lnTo>
                  <a:lnTo>
                    <a:pt x="118" y="496"/>
                  </a:lnTo>
                  <a:lnTo>
                    <a:pt x="116" y="498"/>
                  </a:lnTo>
                  <a:lnTo>
                    <a:pt x="114" y="498"/>
                  </a:lnTo>
                  <a:lnTo>
                    <a:pt x="114" y="500"/>
                  </a:lnTo>
                  <a:lnTo>
                    <a:pt x="110" y="502"/>
                  </a:lnTo>
                  <a:lnTo>
                    <a:pt x="108" y="504"/>
                  </a:lnTo>
                  <a:lnTo>
                    <a:pt x="104" y="506"/>
                  </a:lnTo>
                  <a:lnTo>
                    <a:pt x="102" y="508"/>
                  </a:lnTo>
                  <a:lnTo>
                    <a:pt x="98" y="510"/>
                  </a:lnTo>
                  <a:lnTo>
                    <a:pt x="91" y="494"/>
                  </a:lnTo>
                  <a:lnTo>
                    <a:pt x="68" y="510"/>
                  </a:lnTo>
                  <a:lnTo>
                    <a:pt x="66" y="510"/>
                  </a:lnTo>
                  <a:lnTo>
                    <a:pt x="62" y="508"/>
                  </a:lnTo>
                  <a:lnTo>
                    <a:pt x="56" y="500"/>
                  </a:lnTo>
                  <a:lnTo>
                    <a:pt x="60" y="498"/>
                  </a:lnTo>
                  <a:lnTo>
                    <a:pt x="60" y="496"/>
                  </a:lnTo>
                  <a:lnTo>
                    <a:pt x="60" y="494"/>
                  </a:lnTo>
                  <a:lnTo>
                    <a:pt x="60" y="490"/>
                  </a:lnTo>
                  <a:lnTo>
                    <a:pt x="60" y="488"/>
                  </a:lnTo>
                  <a:lnTo>
                    <a:pt x="60" y="487"/>
                  </a:lnTo>
                  <a:lnTo>
                    <a:pt x="60" y="484"/>
                  </a:lnTo>
                  <a:lnTo>
                    <a:pt x="60" y="482"/>
                  </a:lnTo>
                  <a:lnTo>
                    <a:pt x="62" y="482"/>
                  </a:lnTo>
                  <a:lnTo>
                    <a:pt x="62" y="481"/>
                  </a:lnTo>
                  <a:lnTo>
                    <a:pt x="62" y="479"/>
                  </a:lnTo>
                  <a:lnTo>
                    <a:pt x="64" y="479"/>
                  </a:lnTo>
                  <a:lnTo>
                    <a:pt x="64" y="477"/>
                  </a:lnTo>
                  <a:lnTo>
                    <a:pt x="64" y="473"/>
                  </a:lnTo>
                  <a:lnTo>
                    <a:pt x="58" y="479"/>
                  </a:lnTo>
                  <a:lnTo>
                    <a:pt x="54" y="481"/>
                  </a:lnTo>
                  <a:lnTo>
                    <a:pt x="50" y="484"/>
                  </a:lnTo>
                  <a:lnTo>
                    <a:pt x="47" y="488"/>
                  </a:lnTo>
                  <a:lnTo>
                    <a:pt x="27" y="508"/>
                  </a:lnTo>
                  <a:lnTo>
                    <a:pt x="26" y="506"/>
                  </a:lnTo>
                  <a:lnTo>
                    <a:pt x="6" y="523"/>
                  </a:lnTo>
                  <a:lnTo>
                    <a:pt x="0" y="529"/>
                  </a:lnTo>
                  <a:lnTo>
                    <a:pt x="0" y="531"/>
                  </a:lnTo>
                  <a:lnTo>
                    <a:pt x="2" y="531"/>
                  </a:lnTo>
                  <a:lnTo>
                    <a:pt x="2" y="532"/>
                  </a:lnTo>
                  <a:lnTo>
                    <a:pt x="4" y="532"/>
                  </a:lnTo>
                  <a:lnTo>
                    <a:pt x="4" y="535"/>
                  </a:lnTo>
                  <a:lnTo>
                    <a:pt x="4" y="537"/>
                  </a:lnTo>
                  <a:lnTo>
                    <a:pt x="6" y="538"/>
                  </a:lnTo>
                  <a:lnTo>
                    <a:pt x="8" y="538"/>
                  </a:lnTo>
                  <a:lnTo>
                    <a:pt x="8" y="540"/>
                  </a:lnTo>
                  <a:lnTo>
                    <a:pt x="8" y="542"/>
                  </a:lnTo>
                  <a:lnTo>
                    <a:pt x="10" y="542"/>
                  </a:lnTo>
                  <a:lnTo>
                    <a:pt x="10" y="544"/>
                  </a:lnTo>
                  <a:lnTo>
                    <a:pt x="12" y="546"/>
                  </a:lnTo>
                  <a:lnTo>
                    <a:pt x="10" y="546"/>
                  </a:lnTo>
                  <a:lnTo>
                    <a:pt x="12" y="548"/>
                  </a:lnTo>
                  <a:lnTo>
                    <a:pt x="14" y="550"/>
                  </a:lnTo>
                  <a:lnTo>
                    <a:pt x="16" y="552"/>
                  </a:lnTo>
                  <a:lnTo>
                    <a:pt x="12" y="556"/>
                  </a:lnTo>
                  <a:lnTo>
                    <a:pt x="12" y="558"/>
                  </a:lnTo>
                  <a:lnTo>
                    <a:pt x="10" y="558"/>
                  </a:lnTo>
                  <a:lnTo>
                    <a:pt x="10" y="559"/>
                  </a:lnTo>
                  <a:lnTo>
                    <a:pt x="10" y="561"/>
                  </a:lnTo>
                  <a:lnTo>
                    <a:pt x="10" y="563"/>
                  </a:lnTo>
                  <a:lnTo>
                    <a:pt x="14" y="565"/>
                  </a:lnTo>
                  <a:lnTo>
                    <a:pt x="16" y="567"/>
                  </a:lnTo>
                  <a:lnTo>
                    <a:pt x="18" y="569"/>
                  </a:lnTo>
                  <a:lnTo>
                    <a:pt x="20" y="569"/>
                  </a:lnTo>
                  <a:lnTo>
                    <a:pt x="21" y="569"/>
                  </a:lnTo>
                  <a:lnTo>
                    <a:pt x="21" y="567"/>
                  </a:lnTo>
                  <a:lnTo>
                    <a:pt x="24" y="569"/>
                  </a:lnTo>
                  <a:lnTo>
                    <a:pt x="24" y="571"/>
                  </a:lnTo>
                  <a:lnTo>
                    <a:pt x="24" y="573"/>
                  </a:lnTo>
                  <a:lnTo>
                    <a:pt x="21" y="573"/>
                  </a:lnTo>
                  <a:lnTo>
                    <a:pt x="24" y="573"/>
                  </a:lnTo>
                  <a:lnTo>
                    <a:pt x="26" y="573"/>
                  </a:lnTo>
                  <a:lnTo>
                    <a:pt x="27" y="575"/>
                  </a:lnTo>
                  <a:lnTo>
                    <a:pt x="29" y="575"/>
                  </a:lnTo>
                  <a:lnTo>
                    <a:pt x="29" y="577"/>
                  </a:lnTo>
                  <a:lnTo>
                    <a:pt x="27" y="579"/>
                  </a:lnTo>
                  <a:lnTo>
                    <a:pt x="29" y="579"/>
                  </a:lnTo>
                  <a:lnTo>
                    <a:pt x="31" y="579"/>
                  </a:lnTo>
                  <a:lnTo>
                    <a:pt x="33" y="579"/>
                  </a:lnTo>
                  <a:lnTo>
                    <a:pt x="33" y="577"/>
                  </a:lnTo>
                  <a:lnTo>
                    <a:pt x="35" y="577"/>
                  </a:lnTo>
                  <a:lnTo>
                    <a:pt x="35" y="579"/>
                  </a:lnTo>
                  <a:lnTo>
                    <a:pt x="35" y="581"/>
                  </a:lnTo>
                  <a:lnTo>
                    <a:pt x="37" y="581"/>
                  </a:lnTo>
                  <a:lnTo>
                    <a:pt x="37" y="583"/>
                  </a:lnTo>
                  <a:lnTo>
                    <a:pt x="35" y="585"/>
                  </a:lnTo>
                  <a:lnTo>
                    <a:pt x="37" y="585"/>
                  </a:lnTo>
                  <a:lnTo>
                    <a:pt x="39" y="585"/>
                  </a:lnTo>
                  <a:lnTo>
                    <a:pt x="41" y="585"/>
                  </a:lnTo>
                  <a:lnTo>
                    <a:pt x="41" y="583"/>
                  </a:lnTo>
                  <a:lnTo>
                    <a:pt x="43" y="583"/>
                  </a:lnTo>
                  <a:lnTo>
                    <a:pt x="43" y="585"/>
                  </a:lnTo>
                  <a:lnTo>
                    <a:pt x="45" y="585"/>
                  </a:lnTo>
                  <a:lnTo>
                    <a:pt x="45" y="583"/>
                  </a:lnTo>
                  <a:lnTo>
                    <a:pt x="47" y="583"/>
                  </a:lnTo>
                  <a:lnTo>
                    <a:pt x="47" y="581"/>
                  </a:lnTo>
                  <a:lnTo>
                    <a:pt x="48" y="581"/>
                  </a:lnTo>
                  <a:lnTo>
                    <a:pt x="48" y="583"/>
                  </a:lnTo>
                  <a:lnTo>
                    <a:pt x="50" y="583"/>
                  </a:lnTo>
                  <a:lnTo>
                    <a:pt x="50" y="585"/>
                  </a:lnTo>
                  <a:lnTo>
                    <a:pt x="50" y="586"/>
                  </a:lnTo>
                  <a:lnTo>
                    <a:pt x="48" y="586"/>
                  </a:lnTo>
                  <a:lnTo>
                    <a:pt x="48" y="588"/>
                  </a:lnTo>
                  <a:lnTo>
                    <a:pt x="50" y="588"/>
                  </a:lnTo>
                  <a:lnTo>
                    <a:pt x="52" y="588"/>
                  </a:lnTo>
                  <a:lnTo>
                    <a:pt x="52" y="590"/>
                  </a:lnTo>
                  <a:lnTo>
                    <a:pt x="54" y="590"/>
                  </a:lnTo>
                  <a:lnTo>
                    <a:pt x="54" y="592"/>
                  </a:lnTo>
                  <a:lnTo>
                    <a:pt x="54" y="594"/>
                  </a:lnTo>
                  <a:lnTo>
                    <a:pt x="54" y="596"/>
                  </a:lnTo>
                  <a:lnTo>
                    <a:pt x="54" y="598"/>
                  </a:lnTo>
                  <a:lnTo>
                    <a:pt x="56" y="596"/>
                  </a:lnTo>
                  <a:lnTo>
                    <a:pt x="58" y="596"/>
                  </a:lnTo>
                  <a:lnTo>
                    <a:pt x="60" y="598"/>
                  </a:lnTo>
                  <a:lnTo>
                    <a:pt x="60" y="600"/>
                  </a:lnTo>
                  <a:lnTo>
                    <a:pt x="62" y="600"/>
                  </a:lnTo>
                  <a:lnTo>
                    <a:pt x="64" y="602"/>
                  </a:lnTo>
                  <a:lnTo>
                    <a:pt x="66" y="602"/>
                  </a:lnTo>
                  <a:lnTo>
                    <a:pt x="68" y="602"/>
                  </a:lnTo>
                  <a:lnTo>
                    <a:pt x="68" y="604"/>
                  </a:lnTo>
                  <a:lnTo>
                    <a:pt x="68" y="606"/>
                  </a:lnTo>
                  <a:lnTo>
                    <a:pt x="68" y="607"/>
                  </a:lnTo>
                  <a:lnTo>
                    <a:pt x="66" y="607"/>
                  </a:lnTo>
                  <a:lnTo>
                    <a:pt x="64" y="607"/>
                  </a:lnTo>
                  <a:lnTo>
                    <a:pt x="64" y="609"/>
                  </a:lnTo>
                  <a:lnTo>
                    <a:pt x="64" y="612"/>
                  </a:lnTo>
                  <a:lnTo>
                    <a:pt x="64" y="613"/>
                  </a:lnTo>
                  <a:lnTo>
                    <a:pt x="66" y="617"/>
                  </a:lnTo>
                  <a:lnTo>
                    <a:pt x="64" y="617"/>
                  </a:lnTo>
                  <a:lnTo>
                    <a:pt x="58" y="625"/>
                  </a:lnTo>
                  <a:lnTo>
                    <a:pt x="60" y="625"/>
                  </a:lnTo>
                  <a:lnTo>
                    <a:pt x="60" y="631"/>
                  </a:lnTo>
                  <a:lnTo>
                    <a:pt x="60" y="634"/>
                  </a:lnTo>
                  <a:lnTo>
                    <a:pt x="60" y="638"/>
                  </a:lnTo>
                  <a:lnTo>
                    <a:pt x="60" y="640"/>
                  </a:lnTo>
                  <a:lnTo>
                    <a:pt x="58" y="640"/>
                  </a:lnTo>
                  <a:lnTo>
                    <a:pt x="54" y="644"/>
                  </a:lnTo>
                  <a:lnTo>
                    <a:pt x="50" y="646"/>
                  </a:lnTo>
                  <a:lnTo>
                    <a:pt x="50" y="648"/>
                  </a:lnTo>
                  <a:lnTo>
                    <a:pt x="47" y="652"/>
                  </a:lnTo>
                  <a:lnTo>
                    <a:pt x="45" y="654"/>
                  </a:lnTo>
                  <a:lnTo>
                    <a:pt x="45" y="656"/>
                  </a:lnTo>
                  <a:lnTo>
                    <a:pt x="43" y="656"/>
                  </a:lnTo>
                  <a:lnTo>
                    <a:pt x="41" y="660"/>
                  </a:lnTo>
                  <a:lnTo>
                    <a:pt x="45" y="662"/>
                  </a:lnTo>
                  <a:lnTo>
                    <a:pt x="45" y="663"/>
                  </a:lnTo>
                  <a:lnTo>
                    <a:pt x="43" y="665"/>
                  </a:lnTo>
                  <a:lnTo>
                    <a:pt x="41" y="667"/>
                  </a:lnTo>
                  <a:lnTo>
                    <a:pt x="39" y="669"/>
                  </a:lnTo>
                  <a:lnTo>
                    <a:pt x="37" y="667"/>
                  </a:lnTo>
                  <a:lnTo>
                    <a:pt x="27" y="662"/>
                  </a:lnTo>
                  <a:lnTo>
                    <a:pt x="27" y="663"/>
                  </a:lnTo>
                  <a:lnTo>
                    <a:pt x="26" y="663"/>
                  </a:lnTo>
                  <a:lnTo>
                    <a:pt x="26" y="665"/>
                  </a:lnTo>
                  <a:lnTo>
                    <a:pt x="24" y="667"/>
                  </a:lnTo>
                  <a:lnTo>
                    <a:pt x="21" y="669"/>
                  </a:lnTo>
                  <a:lnTo>
                    <a:pt x="21" y="671"/>
                  </a:lnTo>
                  <a:lnTo>
                    <a:pt x="20" y="671"/>
                  </a:lnTo>
                  <a:lnTo>
                    <a:pt x="20" y="673"/>
                  </a:lnTo>
                  <a:lnTo>
                    <a:pt x="20" y="675"/>
                  </a:lnTo>
                  <a:lnTo>
                    <a:pt x="20" y="677"/>
                  </a:lnTo>
                  <a:lnTo>
                    <a:pt x="18" y="677"/>
                  </a:lnTo>
                  <a:lnTo>
                    <a:pt x="18" y="679"/>
                  </a:lnTo>
                  <a:lnTo>
                    <a:pt x="16" y="681"/>
                  </a:lnTo>
                  <a:lnTo>
                    <a:pt x="14" y="683"/>
                  </a:lnTo>
                  <a:lnTo>
                    <a:pt x="14" y="684"/>
                  </a:lnTo>
                  <a:lnTo>
                    <a:pt x="12" y="686"/>
                  </a:lnTo>
                  <a:lnTo>
                    <a:pt x="10" y="694"/>
                  </a:lnTo>
                  <a:lnTo>
                    <a:pt x="14" y="702"/>
                  </a:lnTo>
                  <a:lnTo>
                    <a:pt x="10" y="706"/>
                  </a:lnTo>
                  <a:lnTo>
                    <a:pt x="12" y="711"/>
                  </a:lnTo>
                  <a:lnTo>
                    <a:pt x="10" y="713"/>
                  </a:lnTo>
                  <a:lnTo>
                    <a:pt x="12" y="715"/>
                  </a:lnTo>
                  <a:lnTo>
                    <a:pt x="33" y="721"/>
                  </a:lnTo>
                  <a:lnTo>
                    <a:pt x="33" y="729"/>
                  </a:lnTo>
                  <a:lnTo>
                    <a:pt x="27" y="734"/>
                  </a:lnTo>
                  <a:lnTo>
                    <a:pt x="29" y="744"/>
                  </a:lnTo>
                  <a:lnTo>
                    <a:pt x="26" y="754"/>
                  </a:lnTo>
                  <a:lnTo>
                    <a:pt x="27" y="756"/>
                  </a:lnTo>
                  <a:lnTo>
                    <a:pt x="29" y="754"/>
                  </a:lnTo>
                  <a:lnTo>
                    <a:pt x="31" y="756"/>
                  </a:lnTo>
                  <a:lnTo>
                    <a:pt x="39" y="754"/>
                  </a:lnTo>
                  <a:lnTo>
                    <a:pt x="43" y="754"/>
                  </a:lnTo>
                  <a:lnTo>
                    <a:pt x="50" y="758"/>
                  </a:lnTo>
                  <a:lnTo>
                    <a:pt x="52" y="759"/>
                  </a:lnTo>
                  <a:lnTo>
                    <a:pt x="48" y="765"/>
                  </a:lnTo>
                  <a:lnTo>
                    <a:pt x="48" y="769"/>
                  </a:lnTo>
                  <a:lnTo>
                    <a:pt x="56" y="780"/>
                  </a:lnTo>
                  <a:lnTo>
                    <a:pt x="62" y="782"/>
                  </a:lnTo>
                  <a:lnTo>
                    <a:pt x="72" y="788"/>
                  </a:lnTo>
                  <a:lnTo>
                    <a:pt x="91" y="779"/>
                  </a:lnTo>
                  <a:lnTo>
                    <a:pt x="93" y="785"/>
                  </a:lnTo>
                  <a:lnTo>
                    <a:pt x="95" y="785"/>
                  </a:lnTo>
                  <a:lnTo>
                    <a:pt x="95" y="786"/>
                  </a:lnTo>
                  <a:lnTo>
                    <a:pt x="98" y="800"/>
                  </a:lnTo>
                  <a:lnTo>
                    <a:pt x="100" y="802"/>
                  </a:lnTo>
                  <a:lnTo>
                    <a:pt x="95" y="821"/>
                  </a:lnTo>
                  <a:lnTo>
                    <a:pt x="95" y="823"/>
                  </a:lnTo>
                  <a:lnTo>
                    <a:pt x="70" y="830"/>
                  </a:lnTo>
                  <a:lnTo>
                    <a:pt x="60" y="844"/>
                  </a:lnTo>
                  <a:lnTo>
                    <a:pt x="56" y="850"/>
                  </a:lnTo>
                  <a:lnTo>
                    <a:pt x="54" y="852"/>
                  </a:lnTo>
                  <a:lnTo>
                    <a:pt x="52" y="856"/>
                  </a:lnTo>
                  <a:lnTo>
                    <a:pt x="50" y="857"/>
                  </a:lnTo>
                  <a:lnTo>
                    <a:pt x="48" y="859"/>
                  </a:lnTo>
                  <a:lnTo>
                    <a:pt x="41" y="865"/>
                  </a:lnTo>
                  <a:lnTo>
                    <a:pt x="37" y="867"/>
                  </a:lnTo>
                  <a:lnTo>
                    <a:pt x="26" y="875"/>
                  </a:lnTo>
                  <a:lnTo>
                    <a:pt x="24" y="877"/>
                  </a:lnTo>
                  <a:lnTo>
                    <a:pt x="24" y="883"/>
                  </a:lnTo>
                  <a:lnTo>
                    <a:pt x="24" y="884"/>
                  </a:lnTo>
                  <a:lnTo>
                    <a:pt x="24" y="892"/>
                  </a:lnTo>
                  <a:lnTo>
                    <a:pt x="24" y="894"/>
                  </a:lnTo>
                  <a:lnTo>
                    <a:pt x="24" y="900"/>
                  </a:lnTo>
                  <a:lnTo>
                    <a:pt x="26" y="910"/>
                  </a:lnTo>
                  <a:lnTo>
                    <a:pt x="35" y="911"/>
                  </a:lnTo>
                  <a:lnTo>
                    <a:pt x="47" y="915"/>
                  </a:lnTo>
                  <a:lnTo>
                    <a:pt x="50" y="915"/>
                  </a:lnTo>
                  <a:lnTo>
                    <a:pt x="58" y="923"/>
                  </a:lnTo>
                  <a:lnTo>
                    <a:pt x="58" y="927"/>
                  </a:lnTo>
                  <a:lnTo>
                    <a:pt x="62" y="929"/>
                  </a:lnTo>
                  <a:lnTo>
                    <a:pt x="70" y="929"/>
                  </a:lnTo>
                  <a:lnTo>
                    <a:pt x="74" y="929"/>
                  </a:lnTo>
                  <a:lnTo>
                    <a:pt x="77" y="929"/>
                  </a:lnTo>
                  <a:lnTo>
                    <a:pt x="79" y="929"/>
                  </a:lnTo>
                  <a:lnTo>
                    <a:pt x="91" y="929"/>
                  </a:lnTo>
                  <a:lnTo>
                    <a:pt x="93" y="929"/>
                  </a:lnTo>
                  <a:lnTo>
                    <a:pt x="96" y="929"/>
                  </a:lnTo>
                  <a:lnTo>
                    <a:pt x="98" y="929"/>
                  </a:lnTo>
                  <a:lnTo>
                    <a:pt x="100" y="927"/>
                  </a:lnTo>
                  <a:lnTo>
                    <a:pt x="100" y="929"/>
                  </a:lnTo>
                  <a:lnTo>
                    <a:pt x="102" y="931"/>
                  </a:lnTo>
                  <a:lnTo>
                    <a:pt x="102" y="932"/>
                  </a:lnTo>
                  <a:lnTo>
                    <a:pt x="106" y="938"/>
                  </a:lnTo>
                  <a:lnTo>
                    <a:pt x="110" y="946"/>
                  </a:lnTo>
                  <a:lnTo>
                    <a:pt x="118" y="958"/>
                  </a:lnTo>
                  <a:lnTo>
                    <a:pt x="127" y="971"/>
                  </a:lnTo>
                  <a:lnTo>
                    <a:pt x="135" y="967"/>
                  </a:lnTo>
                  <a:lnTo>
                    <a:pt x="143" y="965"/>
                  </a:lnTo>
                  <a:lnTo>
                    <a:pt x="144" y="965"/>
                  </a:lnTo>
                  <a:lnTo>
                    <a:pt x="149" y="965"/>
                  </a:lnTo>
                  <a:lnTo>
                    <a:pt x="149" y="963"/>
                  </a:lnTo>
                  <a:lnTo>
                    <a:pt x="154" y="963"/>
                  </a:lnTo>
                  <a:lnTo>
                    <a:pt x="156" y="963"/>
                  </a:lnTo>
                  <a:lnTo>
                    <a:pt x="162" y="961"/>
                  </a:lnTo>
                  <a:lnTo>
                    <a:pt x="164" y="963"/>
                  </a:lnTo>
                  <a:lnTo>
                    <a:pt x="166" y="963"/>
                  </a:lnTo>
                  <a:lnTo>
                    <a:pt x="168" y="963"/>
                  </a:lnTo>
                  <a:lnTo>
                    <a:pt x="170" y="963"/>
                  </a:lnTo>
                  <a:lnTo>
                    <a:pt x="171" y="963"/>
                  </a:lnTo>
                  <a:lnTo>
                    <a:pt x="185" y="961"/>
                  </a:lnTo>
                  <a:lnTo>
                    <a:pt x="183" y="960"/>
                  </a:lnTo>
                  <a:lnTo>
                    <a:pt x="181" y="952"/>
                  </a:lnTo>
                  <a:lnTo>
                    <a:pt x="175" y="944"/>
                  </a:lnTo>
                  <a:lnTo>
                    <a:pt x="168" y="932"/>
                  </a:lnTo>
                  <a:lnTo>
                    <a:pt x="166" y="927"/>
                  </a:lnTo>
                  <a:lnTo>
                    <a:pt x="160" y="931"/>
                  </a:lnTo>
                  <a:lnTo>
                    <a:pt x="156" y="932"/>
                  </a:lnTo>
                  <a:lnTo>
                    <a:pt x="152" y="934"/>
                  </a:lnTo>
                  <a:lnTo>
                    <a:pt x="150" y="934"/>
                  </a:lnTo>
                  <a:lnTo>
                    <a:pt x="149" y="934"/>
                  </a:lnTo>
                  <a:lnTo>
                    <a:pt x="146" y="931"/>
                  </a:lnTo>
                  <a:lnTo>
                    <a:pt x="146" y="929"/>
                  </a:lnTo>
                  <a:lnTo>
                    <a:pt x="144" y="927"/>
                  </a:lnTo>
                  <a:lnTo>
                    <a:pt x="149" y="925"/>
                  </a:lnTo>
                  <a:lnTo>
                    <a:pt x="150" y="923"/>
                  </a:lnTo>
                  <a:lnTo>
                    <a:pt x="152" y="923"/>
                  </a:lnTo>
                  <a:lnTo>
                    <a:pt x="152" y="921"/>
                  </a:lnTo>
                  <a:lnTo>
                    <a:pt x="152" y="919"/>
                  </a:lnTo>
                  <a:lnTo>
                    <a:pt x="154" y="921"/>
                  </a:lnTo>
                  <a:lnTo>
                    <a:pt x="154" y="923"/>
                  </a:lnTo>
                  <a:lnTo>
                    <a:pt x="156" y="921"/>
                  </a:lnTo>
                  <a:lnTo>
                    <a:pt x="160" y="921"/>
                  </a:lnTo>
                  <a:lnTo>
                    <a:pt x="162" y="921"/>
                  </a:lnTo>
                  <a:lnTo>
                    <a:pt x="166" y="917"/>
                  </a:lnTo>
                  <a:lnTo>
                    <a:pt x="168" y="917"/>
                  </a:lnTo>
                  <a:lnTo>
                    <a:pt x="166" y="913"/>
                  </a:lnTo>
                  <a:lnTo>
                    <a:pt x="166" y="911"/>
                  </a:lnTo>
                  <a:lnTo>
                    <a:pt x="166" y="910"/>
                  </a:lnTo>
                  <a:lnTo>
                    <a:pt x="168" y="910"/>
                  </a:lnTo>
                  <a:lnTo>
                    <a:pt x="171" y="910"/>
                  </a:lnTo>
                  <a:lnTo>
                    <a:pt x="177" y="910"/>
                  </a:lnTo>
                  <a:lnTo>
                    <a:pt x="179" y="911"/>
                  </a:lnTo>
                  <a:lnTo>
                    <a:pt x="183" y="911"/>
                  </a:lnTo>
                  <a:lnTo>
                    <a:pt x="183" y="913"/>
                  </a:lnTo>
                  <a:lnTo>
                    <a:pt x="185" y="913"/>
                  </a:lnTo>
                  <a:lnTo>
                    <a:pt x="187" y="915"/>
                  </a:lnTo>
                  <a:lnTo>
                    <a:pt x="185" y="917"/>
                  </a:lnTo>
                  <a:lnTo>
                    <a:pt x="185" y="919"/>
                  </a:lnTo>
                  <a:lnTo>
                    <a:pt x="187" y="919"/>
                  </a:lnTo>
                  <a:lnTo>
                    <a:pt x="189" y="919"/>
                  </a:lnTo>
                  <a:lnTo>
                    <a:pt x="191" y="917"/>
                  </a:lnTo>
                  <a:lnTo>
                    <a:pt x="192" y="917"/>
                  </a:lnTo>
                  <a:lnTo>
                    <a:pt x="192" y="919"/>
                  </a:lnTo>
                  <a:lnTo>
                    <a:pt x="191" y="923"/>
                  </a:lnTo>
                  <a:lnTo>
                    <a:pt x="191" y="925"/>
                  </a:lnTo>
                  <a:lnTo>
                    <a:pt x="192" y="925"/>
                  </a:lnTo>
                  <a:lnTo>
                    <a:pt x="195" y="927"/>
                  </a:lnTo>
                  <a:lnTo>
                    <a:pt x="197" y="927"/>
                  </a:lnTo>
                  <a:lnTo>
                    <a:pt x="197" y="929"/>
                  </a:lnTo>
                  <a:lnTo>
                    <a:pt x="198" y="929"/>
                  </a:lnTo>
                  <a:lnTo>
                    <a:pt x="200" y="929"/>
                  </a:lnTo>
                  <a:lnTo>
                    <a:pt x="200" y="931"/>
                  </a:lnTo>
                  <a:lnTo>
                    <a:pt x="202" y="931"/>
                  </a:lnTo>
                  <a:lnTo>
                    <a:pt x="204" y="931"/>
                  </a:lnTo>
                  <a:lnTo>
                    <a:pt x="206" y="931"/>
                  </a:lnTo>
                  <a:lnTo>
                    <a:pt x="206" y="932"/>
                  </a:lnTo>
                  <a:lnTo>
                    <a:pt x="204" y="934"/>
                  </a:lnTo>
                  <a:lnTo>
                    <a:pt x="204" y="936"/>
                  </a:lnTo>
                  <a:lnTo>
                    <a:pt x="206" y="936"/>
                  </a:lnTo>
                  <a:lnTo>
                    <a:pt x="208" y="936"/>
                  </a:lnTo>
                  <a:lnTo>
                    <a:pt x="210" y="936"/>
                  </a:lnTo>
                  <a:lnTo>
                    <a:pt x="212" y="938"/>
                  </a:lnTo>
                  <a:lnTo>
                    <a:pt x="212" y="940"/>
                  </a:lnTo>
                  <a:lnTo>
                    <a:pt x="214" y="940"/>
                  </a:lnTo>
                  <a:lnTo>
                    <a:pt x="216" y="942"/>
                  </a:lnTo>
                  <a:lnTo>
                    <a:pt x="218" y="940"/>
                  </a:lnTo>
                  <a:lnTo>
                    <a:pt x="219" y="940"/>
                  </a:lnTo>
                  <a:lnTo>
                    <a:pt x="219" y="942"/>
                  </a:lnTo>
                  <a:lnTo>
                    <a:pt x="219" y="944"/>
                  </a:lnTo>
                  <a:lnTo>
                    <a:pt x="218" y="944"/>
                  </a:lnTo>
                  <a:lnTo>
                    <a:pt x="218" y="946"/>
                  </a:lnTo>
                  <a:lnTo>
                    <a:pt x="219" y="948"/>
                  </a:lnTo>
                  <a:lnTo>
                    <a:pt x="221" y="950"/>
                  </a:lnTo>
                  <a:lnTo>
                    <a:pt x="223" y="950"/>
                  </a:lnTo>
                  <a:lnTo>
                    <a:pt x="223" y="948"/>
                  </a:lnTo>
                  <a:lnTo>
                    <a:pt x="225" y="948"/>
                  </a:lnTo>
                  <a:lnTo>
                    <a:pt x="227" y="948"/>
                  </a:lnTo>
                  <a:lnTo>
                    <a:pt x="227" y="950"/>
                  </a:lnTo>
                  <a:lnTo>
                    <a:pt x="225" y="952"/>
                  </a:lnTo>
                  <a:lnTo>
                    <a:pt x="225" y="954"/>
                  </a:lnTo>
                  <a:lnTo>
                    <a:pt x="225" y="955"/>
                  </a:lnTo>
                  <a:lnTo>
                    <a:pt x="227" y="955"/>
                  </a:lnTo>
                  <a:lnTo>
                    <a:pt x="227" y="958"/>
                  </a:lnTo>
                  <a:lnTo>
                    <a:pt x="229" y="958"/>
                  </a:lnTo>
                  <a:lnTo>
                    <a:pt x="229" y="960"/>
                  </a:lnTo>
                  <a:lnTo>
                    <a:pt x="229" y="961"/>
                  </a:lnTo>
                  <a:lnTo>
                    <a:pt x="229" y="963"/>
                  </a:lnTo>
                  <a:lnTo>
                    <a:pt x="231" y="963"/>
                  </a:lnTo>
                  <a:lnTo>
                    <a:pt x="231" y="965"/>
                  </a:lnTo>
                  <a:lnTo>
                    <a:pt x="233" y="971"/>
                  </a:lnTo>
                  <a:lnTo>
                    <a:pt x="233" y="973"/>
                  </a:lnTo>
                  <a:lnTo>
                    <a:pt x="233" y="975"/>
                  </a:lnTo>
                  <a:lnTo>
                    <a:pt x="231" y="979"/>
                  </a:lnTo>
                  <a:lnTo>
                    <a:pt x="231" y="981"/>
                  </a:lnTo>
                  <a:lnTo>
                    <a:pt x="231" y="982"/>
                  </a:lnTo>
                  <a:lnTo>
                    <a:pt x="233" y="982"/>
                  </a:lnTo>
                  <a:lnTo>
                    <a:pt x="235" y="982"/>
                  </a:lnTo>
                  <a:lnTo>
                    <a:pt x="237" y="982"/>
                  </a:lnTo>
                  <a:lnTo>
                    <a:pt x="237" y="984"/>
                  </a:lnTo>
                  <a:lnTo>
                    <a:pt x="237" y="986"/>
                  </a:lnTo>
                  <a:lnTo>
                    <a:pt x="239" y="988"/>
                  </a:lnTo>
                  <a:lnTo>
                    <a:pt x="239" y="990"/>
                  </a:lnTo>
                  <a:lnTo>
                    <a:pt x="241" y="992"/>
                  </a:lnTo>
                  <a:lnTo>
                    <a:pt x="241" y="994"/>
                  </a:lnTo>
                  <a:lnTo>
                    <a:pt x="239" y="996"/>
                  </a:lnTo>
                  <a:lnTo>
                    <a:pt x="239" y="998"/>
                  </a:lnTo>
                  <a:lnTo>
                    <a:pt x="237" y="998"/>
                  </a:lnTo>
                  <a:lnTo>
                    <a:pt x="237" y="1000"/>
                  </a:lnTo>
                  <a:lnTo>
                    <a:pt x="235" y="1000"/>
                  </a:lnTo>
                  <a:lnTo>
                    <a:pt x="235" y="1002"/>
                  </a:lnTo>
                  <a:lnTo>
                    <a:pt x="235" y="1004"/>
                  </a:lnTo>
                  <a:lnTo>
                    <a:pt x="235" y="1006"/>
                  </a:lnTo>
                  <a:lnTo>
                    <a:pt x="237" y="1006"/>
                  </a:lnTo>
                  <a:lnTo>
                    <a:pt x="239" y="1008"/>
                  </a:lnTo>
                  <a:lnTo>
                    <a:pt x="241" y="1009"/>
                  </a:lnTo>
                  <a:lnTo>
                    <a:pt x="241" y="1011"/>
                  </a:lnTo>
                  <a:lnTo>
                    <a:pt x="243" y="1011"/>
                  </a:lnTo>
                  <a:lnTo>
                    <a:pt x="245" y="1011"/>
                  </a:lnTo>
                  <a:lnTo>
                    <a:pt x="248" y="1009"/>
                  </a:lnTo>
                  <a:lnTo>
                    <a:pt x="264" y="1000"/>
                  </a:lnTo>
                  <a:lnTo>
                    <a:pt x="260" y="988"/>
                  </a:lnTo>
                  <a:lnTo>
                    <a:pt x="269" y="982"/>
                  </a:lnTo>
                  <a:lnTo>
                    <a:pt x="262" y="958"/>
                  </a:lnTo>
                  <a:lnTo>
                    <a:pt x="285" y="946"/>
                  </a:lnTo>
                  <a:lnTo>
                    <a:pt x="291" y="961"/>
                  </a:lnTo>
                  <a:lnTo>
                    <a:pt x="302" y="975"/>
                  </a:lnTo>
                  <a:lnTo>
                    <a:pt x="314" y="965"/>
                  </a:lnTo>
                  <a:lnTo>
                    <a:pt x="317" y="973"/>
                  </a:lnTo>
                  <a:lnTo>
                    <a:pt x="331" y="984"/>
                  </a:lnTo>
                  <a:lnTo>
                    <a:pt x="339" y="996"/>
                  </a:lnTo>
                  <a:lnTo>
                    <a:pt x="356" y="984"/>
                  </a:lnTo>
                  <a:lnTo>
                    <a:pt x="364" y="965"/>
                  </a:lnTo>
                  <a:lnTo>
                    <a:pt x="368" y="971"/>
                  </a:lnTo>
                  <a:lnTo>
                    <a:pt x="373" y="982"/>
                  </a:lnTo>
                  <a:lnTo>
                    <a:pt x="383" y="994"/>
                  </a:lnTo>
                  <a:lnTo>
                    <a:pt x="387" y="996"/>
                  </a:lnTo>
                  <a:lnTo>
                    <a:pt x="394" y="1002"/>
                  </a:lnTo>
                  <a:lnTo>
                    <a:pt x="404" y="1006"/>
                  </a:lnTo>
                  <a:lnTo>
                    <a:pt x="410" y="1009"/>
                  </a:lnTo>
                  <a:lnTo>
                    <a:pt x="419" y="1015"/>
                  </a:lnTo>
                  <a:lnTo>
                    <a:pt x="427" y="1019"/>
                  </a:lnTo>
                  <a:lnTo>
                    <a:pt x="433" y="1023"/>
                  </a:lnTo>
                  <a:lnTo>
                    <a:pt x="437" y="1027"/>
                  </a:lnTo>
                  <a:lnTo>
                    <a:pt x="448" y="1034"/>
                  </a:lnTo>
                  <a:lnTo>
                    <a:pt x="450" y="1036"/>
                  </a:lnTo>
                  <a:lnTo>
                    <a:pt x="454" y="1040"/>
                  </a:lnTo>
                  <a:lnTo>
                    <a:pt x="454" y="1042"/>
                  </a:lnTo>
                  <a:lnTo>
                    <a:pt x="456" y="1042"/>
                  </a:lnTo>
                  <a:lnTo>
                    <a:pt x="460" y="1044"/>
                  </a:lnTo>
                  <a:lnTo>
                    <a:pt x="466" y="1048"/>
                  </a:lnTo>
                  <a:lnTo>
                    <a:pt x="473" y="1052"/>
                  </a:lnTo>
                  <a:lnTo>
                    <a:pt x="479" y="1056"/>
                  </a:lnTo>
                  <a:lnTo>
                    <a:pt x="488" y="1061"/>
                  </a:lnTo>
                  <a:lnTo>
                    <a:pt x="498" y="1067"/>
                  </a:lnTo>
                  <a:lnTo>
                    <a:pt x="506" y="1071"/>
                  </a:lnTo>
                  <a:lnTo>
                    <a:pt x="510" y="1069"/>
                  </a:lnTo>
                  <a:lnTo>
                    <a:pt x="515" y="1067"/>
                  </a:lnTo>
                  <a:lnTo>
                    <a:pt x="525" y="1063"/>
                  </a:lnTo>
                  <a:lnTo>
                    <a:pt x="531" y="1059"/>
                  </a:lnTo>
                  <a:lnTo>
                    <a:pt x="537" y="1052"/>
                  </a:lnTo>
                  <a:lnTo>
                    <a:pt x="539" y="1048"/>
                  </a:lnTo>
                  <a:lnTo>
                    <a:pt x="546" y="1042"/>
                  </a:lnTo>
                  <a:lnTo>
                    <a:pt x="548" y="1040"/>
                  </a:lnTo>
                  <a:lnTo>
                    <a:pt x="558" y="1034"/>
                  </a:lnTo>
                  <a:lnTo>
                    <a:pt x="563" y="1032"/>
                  </a:lnTo>
                  <a:lnTo>
                    <a:pt x="571" y="1027"/>
                  </a:lnTo>
                  <a:lnTo>
                    <a:pt x="577" y="1023"/>
                  </a:lnTo>
                  <a:lnTo>
                    <a:pt x="581" y="1021"/>
                  </a:lnTo>
                  <a:lnTo>
                    <a:pt x="592" y="1017"/>
                  </a:lnTo>
                  <a:lnTo>
                    <a:pt x="600" y="1013"/>
                  </a:lnTo>
                  <a:lnTo>
                    <a:pt x="606" y="1011"/>
                  </a:lnTo>
                  <a:lnTo>
                    <a:pt x="608" y="1008"/>
                  </a:lnTo>
                  <a:lnTo>
                    <a:pt x="611" y="1004"/>
                  </a:lnTo>
                  <a:lnTo>
                    <a:pt x="617" y="996"/>
                  </a:lnTo>
                  <a:lnTo>
                    <a:pt x="621" y="990"/>
                  </a:lnTo>
                  <a:lnTo>
                    <a:pt x="623" y="986"/>
                  </a:lnTo>
                  <a:lnTo>
                    <a:pt x="625" y="984"/>
                  </a:lnTo>
                  <a:lnTo>
                    <a:pt x="627" y="981"/>
                  </a:lnTo>
                  <a:lnTo>
                    <a:pt x="629" y="979"/>
                  </a:lnTo>
                  <a:lnTo>
                    <a:pt x="633" y="975"/>
                  </a:lnTo>
                  <a:lnTo>
                    <a:pt x="635" y="973"/>
                  </a:lnTo>
                  <a:lnTo>
                    <a:pt x="637" y="969"/>
                  </a:lnTo>
                  <a:lnTo>
                    <a:pt x="638" y="965"/>
                  </a:lnTo>
                  <a:lnTo>
                    <a:pt x="640" y="963"/>
                  </a:lnTo>
                  <a:lnTo>
                    <a:pt x="644" y="958"/>
                  </a:lnTo>
                  <a:lnTo>
                    <a:pt x="646" y="955"/>
                  </a:lnTo>
                  <a:lnTo>
                    <a:pt x="658" y="940"/>
                  </a:lnTo>
                  <a:lnTo>
                    <a:pt x="659" y="936"/>
                  </a:lnTo>
                  <a:lnTo>
                    <a:pt x="665" y="929"/>
                  </a:lnTo>
                  <a:lnTo>
                    <a:pt x="667" y="925"/>
                  </a:lnTo>
                  <a:lnTo>
                    <a:pt x="669" y="923"/>
                  </a:lnTo>
                  <a:lnTo>
                    <a:pt x="671" y="919"/>
                  </a:lnTo>
                  <a:lnTo>
                    <a:pt x="673" y="915"/>
                  </a:lnTo>
                  <a:lnTo>
                    <a:pt x="677" y="911"/>
                  </a:lnTo>
                  <a:lnTo>
                    <a:pt x="679" y="907"/>
                  </a:lnTo>
                  <a:lnTo>
                    <a:pt x="679" y="902"/>
                  </a:lnTo>
                  <a:lnTo>
                    <a:pt x="679" y="888"/>
                  </a:lnTo>
                  <a:lnTo>
                    <a:pt x="679" y="854"/>
                  </a:lnTo>
                  <a:lnTo>
                    <a:pt x="681" y="800"/>
                  </a:lnTo>
                  <a:lnTo>
                    <a:pt x="681" y="790"/>
                  </a:lnTo>
                  <a:lnTo>
                    <a:pt x="688" y="785"/>
                  </a:lnTo>
                  <a:lnTo>
                    <a:pt x="702" y="773"/>
                  </a:lnTo>
                  <a:lnTo>
                    <a:pt x="704" y="771"/>
                  </a:lnTo>
                  <a:lnTo>
                    <a:pt x="706" y="769"/>
                  </a:lnTo>
                  <a:lnTo>
                    <a:pt x="708" y="767"/>
                  </a:lnTo>
                  <a:lnTo>
                    <a:pt x="739" y="736"/>
                  </a:lnTo>
                  <a:lnTo>
                    <a:pt x="741" y="732"/>
                  </a:lnTo>
                  <a:lnTo>
                    <a:pt x="752" y="719"/>
                  </a:lnTo>
                  <a:lnTo>
                    <a:pt x="762" y="700"/>
                  </a:lnTo>
                  <a:lnTo>
                    <a:pt x="735" y="696"/>
                  </a:lnTo>
                  <a:lnTo>
                    <a:pt x="731" y="684"/>
                  </a:lnTo>
                  <a:lnTo>
                    <a:pt x="727" y="667"/>
                  </a:lnTo>
                  <a:lnTo>
                    <a:pt x="735" y="648"/>
                  </a:lnTo>
                  <a:lnTo>
                    <a:pt x="739" y="648"/>
                  </a:lnTo>
                  <a:lnTo>
                    <a:pt x="808" y="652"/>
                  </a:lnTo>
                  <a:lnTo>
                    <a:pt x="907" y="656"/>
                  </a:lnTo>
                  <a:lnTo>
                    <a:pt x="912" y="654"/>
                  </a:lnTo>
                  <a:lnTo>
                    <a:pt x="917" y="648"/>
                  </a:lnTo>
                  <a:lnTo>
                    <a:pt x="923" y="642"/>
                  </a:lnTo>
                  <a:lnTo>
                    <a:pt x="921" y="638"/>
                  </a:lnTo>
                  <a:lnTo>
                    <a:pt x="933" y="631"/>
                  </a:lnTo>
                  <a:lnTo>
                    <a:pt x="938" y="623"/>
                  </a:lnTo>
                  <a:lnTo>
                    <a:pt x="950" y="602"/>
                  </a:lnTo>
                  <a:lnTo>
                    <a:pt x="952" y="604"/>
                  </a:lnTo>
                  <a:lnTo>
                    <a:pt x="961" y="586"/>
                  </a:lnTo>
                  <a:lnTo>
                    <a:pt x="971" y="577"/>
                  </a:lnTo>
                  <a:lnTo>
                    <a:pt x="981" y="573"/>
                  </a:lnTo>
                  <a:lnTo>
                    <a:pt x="984" y="567"/>
                  </a:lnTo>
                  <a:lnTo>
                    <a:pt x="982" y="559"/>
                  </a:lnTo>
                  <a:lnTo>
                    <a:pt x="988" y="532"/>
                  </a:lnTo>
                  <a:lnTo>
                    <a:pt x="1000" y="527"/>
                  </a:lnTo>
                  <a:lnTo>
                    <a:pt x="1002" y="527"/>
                  </a:lnTo>
                  <a:lnTo>
                    <a:pt x="1002" y="525"/>
                  </a:lnTo>
                  <a:lnTo>
                    <a:pt x="1004" y="523"/>
                  </a:lnTo>
                  <a:lnTo>
                    <a:pt x="1000" y="515"/>
                  </a:lnTo>
                  <a:lnTo>
                    <a:pt x="1004" y="511"/>
                  </a:lnTo>
                  <a:lnTo>
                    <a:pt x="1002" y="510"/>
                  </a:lnTo>
                  <a:lnTo>
                    <a:pt x="1002" y="508"/>
                  </a:lnTo>
                  <a:lnTo>
                    <a:pt x="1000" y="506"/>
                  </a:lnTo>
                  <a:lnTo>
                    <a:pt x="1000" y="500"/>
                  </a:lnTo>
                  <a:lnTo>
                    <a:pt x="998" y="494"/>
                  </a:lnTo>
                  <a:lnTo>
                    <a:pt x="996" y="492"/>
                  </a:lnTo>
                  <a:lnTo>
                    <a:pt x="996" y="490"/>
                  </a:lnTo>
                  <a:lnTo>
                    <a:pt x="994" y="490"/>
                  </a:lnTo>
                  <a:lnTo>
                    <a:pt x="994" y="488"/>
                  </a:lnTo>
                  <a:lnTo>
                    <a:pt x="992" y="487"/>
                  </a:lnTo>
                  <a:lnTo>
                    <a:pt x="990" y="484"/>
                  </a:lnTo>
                  <a:lnTo>
                    <a:pt x="990" y="482"/>
                  </a:lnTo>
                  <a:lnTo>
                    <a:pt x="973" y="473"/>
                  </a:lnTo>
                  <a:lnTo>
                    <a:pt x="971" y="471"/>
                  </a:lnTo>
                  <a:lnTo>
                    <a:pt x="965" y="469"/>
                  </a:lnTo>
                  <a:lnTo>
                    <a:pt x="965" y="467"/>
                  </a:lnTo>
                  <a:lnTo>
                    <a:pt x="963" y="465"/>
                  </a:lnTo>
                  <a:lnTo>
                    <a:pt x="961" y="456"/>
                  </a:lnTo>
                  <a:lnTo>
                    <a:pt x="960" y="454"/>
                  </a:lnTo>
                  <a:lnTo>
                    <a:pt x="960" y="450"/>
                  </a:lnTo>
                  <a:lnTo>
                    <a:pt x="960" y="442"/>
                  </a:lnTo>
                  <a:lnTo>
                    <a:pt x="956" y="427"/>
                  </a:lnTo>
                  <a:lnTo>
                    <a:pt x="956" y="423"/>
                  </a:lnTo>
                  <a:lnTo>
                    <a:pt x="958" y="421"/>
                  </a:lnTo>
                  <a:lnTo>
                    <a:pt x="958" y="413"/>
                  </a:lnTo>
                  <a:lnTo>
                    <a:pt x="958" y="412"/>
                  </a:lnTo>
                  <a:lnTo>
                    <a:pt x="961" y="388"/>
                  </a:lnTo>
                  <a:lnTo>
                    <a:pt x="963" y="381"/>
                  </a:lnTo>
                  <a:lnTo>
                    <a:pt x="967" y="377"/>
                  </a:lnTo>
                  <a:lnTo>
                    <a:pt x="990" y="365"/>
                  </a:lnTo>
                  <a:lnTo>
                    <a:pt x="1000" y="359"/>
                  </a:lnTo>
                  <a:lnTo>
                    <a:pt x="1011" y="354"/>
                  </a:lnTo>
                  <a:lnTo>
                    <a:pt x="1032" y="340"/>
                  </a:lnTo>
                  <a:lnTo>
                    <a:pt x="1046" y="331"/>
                  </a:lnTo>
                  <a:lnTo>
                    <a:pt x="1044" y="331"/>
                  </a:lnTo>
                  <a:lnTo>
                    <a:pt x="1069" y="309"/>
                  </a:lnTo>
                  <a:lnTo>
                    <a:pt x="1073" y="306"/>
                  </a:lnTo>
                  <a:lnTo>
                    <a:pt x="1071" y="304"/>
                  </a:lnTo>
                  <a:lnTo>
                    <a:pt x="1069" y="302"/>
                  </a:lnTo>
                  <a:lnTo>
                    <a:pt x="1073" y="298"/>
                  </a:lnTo>
                  <a:lnTo>
                    <a:pt x="1075" y="296"/>
                  </a:lnTo>
                  <a:lnTo>
                    <a:pt x="1077" y="290"/>
                  </a:lnTo>
                  <a:lnTo>
                    <a:pt x="1077" y="281"/>
                  </a:lnTo>
                  <a:lnTo>
                    <a:pt x="1078" y="273"/>
                  </a:lnTo>
                  <a:lnTo>
                    <a:pt x="1078" y="267"/>
                  </a:lnTo>
                  <a:lnTo>
                    <a:pt x="1078" y="265"/>
                  </a:lnTo>
                  <a:lnTo>
                    <a:pt x="1081" y="263"/>
                  </a:lnTo>
                  <a:lnTo>
                    <a:pt x="1081" y="261"/>
                  </a:lnTo>
                  <a:lnTo>
                    <a:pt x="1078" y="261"/>
                  </a:lnTo>
                  <a:lnTo>
                    <a:pt x="1078" y="260"/>
                  </a:lnTo>
                  <a:lnTo>
                    <a:pt x="1077" y="258"/>
                  </a:lnTo>
                  <a:lnTo>
                    <a:pt x="1048" y="213"/>
                  </a:lnTo>
                  <a:lnTo>
                    <a:pt x="1035" y="192"/>
                  </a:lnTo>
                  <a:lnTo>
                    <a:pt x="1000" y="140"/>
                  </a:lnTo>
                  <a:lnTo>
                    <a:pt x="982" y="114"/>
                  </a:lnTo>
                  <a:lnTo>
                    <a:pt x="967" y="92"/>
                  </a:lnTo>
                  <a:lnTo>
                    <a:pt x="961" y="83"/>
                  </a:lnTo>
                  <a:lnTo>
                    <a:pt x="952" y="69"/>
                  </a:lnTo>
                  <a:lnTo>
                    <a:pt x="944" y="56"/>
                  </a:lnTo>
                  <a:lnTo>
                    <a:pt x="934" y="44"/>
                  </a:lnTo>
                  <a:lnTo>
                    <a:pt x="921" y="23"/>
                  </a:lnTo>
                  <a:lnTo>
                    <a:pt x="919" y="17"/>
                  </a:lnTo>
                  <a:lnTo>
                    <a:pt x="915" y="17"/>
                  </a:lnTo>
                  <a:lnTo>
                    <a:pt x="907" y="13"/>
                  </a:lnTo>
                  <a:lnTo>
                    <a:pt x="904" y="11"/>
                  </a:lnTo>
                  <a:lnTo>
                    <a:pt x="881" y="0"/>
                  </a:lnTo>
                  <a:lnTo>
                    <a:pt x="875" y="0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92"/>
            <p:cNvSpPr>
              <a:spLocks/>
            </p:cNvSpPr>
            <p:nvPr/>
          </p:nvSpPr>
          <p:spPr bwMode="auto">
            <a:xfrm>
              <a:off x="2276571" y="5009560"/>
              <a:ext cx="1259587" cy="1122778"/>
            </a:xfrm>
            <a:custGeom>
              <a:avLst/>
              <a:gdLst>
                <a:gd name="T0" fmla="*/ 1251 w 1335"/>
                <a:gd name="T1" fmla="*/ 863 h 1190"/>
                <a:gd name="T2" fmla="*/ 1314 w 1335"/>
                <a:gd name="T3" fmla="*/ 834 h 1190"/>
                <a:gd name="T4" fmla="*/ 1324 w 1335"/>
                <a:gd name="T5" fmla="*/ 717 h 1190"/>
                <a:gd name="T6" fmla="*/ 1222 w 1335"/>
                <a:gd name="T7" fmla="*/ 613 h 1190"/>
                <a:gd name="T8" fmla="*/ 1243 w 1335"/>
                <a:gd name="T9" fmla="*/ 534 h 1190"/>
                <a:gd name="T10" fmla="*/ 1302 w 1335"/>
                <a:gd name="T11" fmla="*/ 505 h 1190"/>
                <a:gd name="T12" fmla="*/ 1295 w 1335"/>
                <a:gd name="T13" fmla="*/ 486 h 1190"/>
                <a:gd name="T14" fmla="*/ 1295 w 1335"/>
                <a:gd name="T15" fmla="*/ 476 h 1190"/>
                <a:gd name="T16" fmla="*/ 1278 w 1335"/>
                <a:gd name="T17" fmla="*/ 465 h 1190"/>
                <a:gd name="T18" fmla="*/ 1268 w 1335"/>
                <a:gd name="T19" fmla="*/ 451 h 1190"/>
                <a:gd name="T20" fmla="*/ 1153 w 1335"/>
                <a:gd name="T21" fmla="*/ 394 h 1190"/>
                <a:gd name="T22" fmla="*/ 1137 w 1335"/>
                <a:gd name="T23" fmla="*/ 376 h 1190"/>
                <a:gd name="T24" fmla="*/ 958 w 1335"/>
                <a:gd name="T25" fmla="*/ 242 h 1190"/>
                <a:gd name="T26" fmla="*/ 884 w 1335"/>
                <a:gd name="T27" fmla="*/ 138 h 1190"/>
                <a:gd name="T28" fmla="*/ 866 w 1335"/>
                <a:gd name="T29" fmla="*/ 150 h 1190"/>
                <a:gd name="T30" fmla="*/ 857 w 1335"/>
                <a:gd name="T31" fmla="*/ 155 h 1190"/>
                <a:gd name="T32" fmla="*/ 682 w 1335"/>
                <a:gd name="T33" fmla="*/ 209 h 1190"/>
                <a:gd name="T34" fmla="*/ 643 w 1335"/>
                <a:gd name="T35" fmla="*/ 146 h 1190"/>
                <a:gd name="T36" fmla="*/ 591 w 1335"/>
                <a:gd name="T37" fmla="*/ 1 h 1190"/>
                <a:gd name="T38" fmla="*/ 557 w 1335"/>
                <a:gd name="T39" fmla="*/ 17 h 1190"/>
                <a:gd name="T40" fmla="*/ 472 w 1335"/>
                <a:gd name="T41" fmla="*/ 138 h 1190"/>
                <a:gd name="T42" fmla="*/ 261 w 1335"/>
                <a:gd name="T43" fmla="*/ 259 h 1190"/>
                <a:gd name="T44" fmla="*/ 222 w 1335"/>
                <a:gd name="T45" fmla="*/ 415 h 1190"/>
                <a:gd name="T46" fmla="*/ 178 w 1335"/>
                <a:gd name="T47" fmla="*/ 476 h 1190"/>
                <a:gd name="T48" fmla="*/ 101 w 1335"/>
                <a:gd name="T49" fmla="*/ 532 h 1190"/>
                <a:gd name="T50" fmla="*/ 40 w 1335"/>
                <a:gd name="T51" fmla="*/ 586 h 1190"/>
                <a:gd name="T52" fmla="*/ 30 w 1335"/>
                <a:gd name="T53" fmla="*/ 626 h 1190"/>
                <a:gd name="T54" fmla="*/ 15 w 1335"/>
                <a:gd name="T55" fmla="*/ 678 h 1190"/>
                <a:gd name="T56" fmla="*/ 55 w 1335"/>
                <a:gd name="T57" fmla="*/ 707 h 1190"/>
                <a:gd name="T58" fmla="*/ 55 w 1335"/>
                <a:gd name="T59" fmla="*/ 740 h 1190"/>
                <a:gd name="T60" fmla="*/ 78 w 1335"/>
                <a:gd name="T61" fmla="*/ 746 h 1190"/>
                <a:gd name="T62" fmla="*/ 128 w 1335"/>
                <a:gd name="T63" fmla="*/ 776 h 1190"/>
                <a:gd name="T64" fmla="*/ 161 w 1335"/>
                <a:gd name="T65" fmla="*/ 809 h 1190"/>
                <a:gd name="T66" fmla="*/ 261 w 1335"/>
                <a:gd name="T67" fmla="*/ 909 h 1190"/>
                <a:gd name="T68" fmla="*/ 269 w 1335"/>
                <a:gd name="T69" fmla="*/ 938 h 1190"/>
                <a:gd name="T70" fmla="*/ 261 w 1335"/>
                <a:gd name="T71" fmla="*/ 957 h 1190"/>
                <a:gd name="T72" fmla="*/ 253 w 1335"/>
                <a:gd name="T73" fmla="*/ 976 h 1190"/>
                <a:gd name="T74" fmla="*/ 238 w 1335"/>
                <a:gd name="T75" fmla="*/ 1001 h 1190"/>
                <a:gd name="T76" fmla="*/ 328 w 1335"/>
                <a:gd name="T77" fmla="*/ 982 h 1190"/>
                <a:gd name="T78" fmla="*/ 355 w 1335"/>
                <a:gd name="T79" fmla="*/ 1018 h 1190"/>
                <a:gd name="T80" fmla="*/ 376 w 1335"/>
                <a:gd name="T81" fmla="*/ 1032 h 1190"/>
                <a:gd name="T82" fmla="*/ 399 w 1335"/>
                <a:gd name="T83" fmla="*/ 1015 h 1190"/>
                <a:gd name="T84" fmla="*/ 419 w 1335"/>
                <a:gd name="T85" fmla="*/ 982 h 1190"/>
                <a:gd name="T86" fmla="*/ 443 w 1335"/>
                <a:gd name="T87" fmla="*/ 967 h 1190"/>
                <a:gd name="T88" fmla="*/ 470 w 1335"/>
                <a:gd name="T89" fmla="*/ 997 h 1190"/>
                <a:gd name="T90" fmla="*/ 501 w 1335"/>
                <a:gd name="T91" fmla="*/ 1017 h 1190"/>
                <a:gd name="T92" fmla="*/ 526 w 1335"/>
                <a:gd name="T93" fmla="*/ 1020 h 1190"/>
                <a:gd name="T94" fmla="*/ 547 w 1335"/>
                <a:gd name="T95" fmla="*/ 1003 h 1190"/>
                <a:gd name="T96" fmla="*/ 551 w 1335"/>
                <a:gd name="T97" fmla="*/ 1036 h 1190"/>
                <a:gd name="T98" fmla="*/ 584 w 1335"/>
                <a:gd name="T99" fmla="*/ 1040 h 1190"/>
                <a:gd name="T100" fmla="*/ 626 w 1335"/>
                <a:gd name="T101" fmla="*/ 1047 h 1190"/>
                <a:gd name="T102" fmla="*/ 660 w 1335"/>
                <a:gd name="T103" fmla="*/ 1051 h 1190"/>
                <a:gd name="T104" fmla="*/ 674 w 1335"/>
                <a:gd name="T105" fmla="*/ 1070 h 1190"/>
                <a:gd name="T106" fmla="*/ 699 w 1335"/>
                <a:gd name="T107" fmla="*/ 1072 h 1190"/>
                <a:gd name="T108" fmla="*/ 691 w 1335"/>
                <a:gd name="T109" fmla="*/ 1103 h 1190"/>
                <a:gd name="T110" fmla="*/ 730 w 1335"/>
                <a:gd name="T111" fmla="*/ 1095 h 1190"/>
                <a:gd name="T112" fmla="*/ 737 w 1335"/>
                <a:gd name="T113" fmla="*/ 1157 h 1190"/>
                <a:gd name="T114" fmla="*/ 770 w 1335"/>
                <a:gd name="T115" fmla="*/ 1188 h 1190"/>
                <a:gd name="T116" fmla="*/ 764 w 1335"/>
                <a:gd name="T117" fmla="*/ 1111 h 1190"/>
                <a:gd name="T118" fmla="*/ 853 w 1335"/>
                <a:gd name="T119" fmla="*/ 1018 h 1190"/>
                <a:gd name="T120" fmla="*/ 997 w 1335"/>
                <a:gd name="T121" fmla="*/ 984 h 1190"/>
                <a:gd name="T122" fmla="*/ 1147 w 1335"/>
                <a:gd name="T123" fmla="*/ 83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5" h="1190">
                  <a:moveTo>
                    <a:pt x="1160" y="832"/>
                  </a:moveTo>
                  <a:lnTo>
                    <a:pt x="1177" y="838"/>
                  </a:lnTo>
                  <a:lnTo>
                    <a:pt x="1204" y="847"/>
                  </a:lnTo>
                  <a:lnTo>
                    <a:pt x="1216" y="851"/>
                  </a:lnTo>
                  <a:lnTo>
                    <a:pt x="1218" y="851"/>
                  </a:lnTo>
                  <a:lnTo>
                    <a:pt x="1220" y="853"/>
                  </a:lnTo>
                  <a:lnTo>
                    <a:pt x="1224" y="853"/>
                  </a:lnTo>
                  <a:lnTo>
                    <a:pt x="1226" y="855"/>
                  </a:lnTo>
                  <a:lnTo>
                    <a:pt x="1230" y="855"/>
                  </a:lnTo>
                  <a:lnTo>
                    <a:pt x="1231" y="857"/>
                  </a:lnTo>
                  <a:lnTo>
                    <a:pt x="1233" y="857"/>
                  </a:lnTo>
                  <a:lnTo>
                    <a:pt x="1237" y="859"/>
                  </a:lnTo>
                  <a:lnTo>
                    <a:pt x="1245" y="861"/>
                  </a:lnTo>
                  <a:lnTo>
                    <a:pt x="1251" y="863"/>
                  </a:lnTo>
                  <a:lnTo>
                    <a:pt x="1254" y="863"/>
                  </a:lnTo>
                  <a:lnTo>
                    <a:pt x="1258" y="865"/>
                  </a:lnTo>
                  <a:lnTo>
                    <a:pt x="1262" y="865"/>
                  </a:lnTo>
                  <a:lnTo>
                    <a:pt x="1266" y="865"/>
                  </a:lnTo>
                  <a:lnTo>
                    <a:pt x="1268" y="863"/>
                  </a:lnTo>
                  <a:lnTo>
                    <a:pt x="1272" y="863"/>
                  </a:lnTo>
                  <a:lnTo>
                    <a:pt x="1278" y="861"/>
                  </a:lnTo>
                  <a:lnTo>
                    <a:pt x="1283" y="859"/>
                  </a:lnTo>
                  <a:lnTo>
                    <a:pt x="1283" y="857"/>
                  </a:lnTo>
                  <a:lnTo>
                    <a:pt x="1297" y="844"/>
                  </a:lnTo>
                  <a:lnTo>
                    <a:pt x="1297" y="842"/>
                  </a:lnTo>
                  <a:lnTo>
                    <a:pt x="1302" y="840"/>
                  </a:lnTo>
                  <a:lnTo>
                    <a:pt x="1312" y="836"/>
                  </a:lnTo>
                  <a:lnTo>
                    <a:pt x="1314" y="834"/>
                  </a:lnTo>
                  <a:lnTo>
                    <a:pt x="1318" y="830"/>
                  </a:lnTo>
                  <a:lnTo>
                    <a:pt x="1318" y="828"/>
                  </a:lnTo>
                  <a:lnTo>
                    <a:pt x="1320" y="826"/>
                  </a:lnTo>
                  <a:lnTo>
                    <a:pt x="1320" y="822"/>
                  </a:lnTo>
                  <a:lnTo>
                    <a:pt x="1322" y="820"/>
                  </a:lnTo>
                  <a:lnTo>
                    <a:pt x="1331" y="776"/>
                  </a:lnTo>
                  <a:lnTo>
                    <a:pt x="1335" y="749"/>
                  </a:lnTo>
                  <a:lnTo>
                    <a:pt x="1316" y="743"/>
                  </a:lnTo>
                  <a:lnTo>
                    <a:pt x="1305" y="730"/>
                  </a:lnTo>
                  <a:lnTo>
                    <a:pt x="1305" y="726"/>
                  </a:lnTo>
                  <a:lnTo>
                    <a:pt x="1305" y="722"/>
                  </a:lnTo>
                  <a:lnTo>
                    <a:pt x="1314" y="722"/>
                  </a:lnTo>
                  <a:lnTo>
                    <a:pt x="1320" y="720"/>
                  </a:lnTo>
                  <a:lnTo>
                    <a:pt x="1324" y="717"/>
                  </a:lnTo>
                  <a:lnTo>
                    <a:pt x="1326" y="705"/>
                  </a:lnTo>
                  <a:lnTo>
                    <a:pt x="1327" y="692"/>
                  </a:lnTo>
                  <a:lnTo>
                    <a:pt x="1326" y="671"/>
                  </a:lnTo>
                  <a:lnTo>
                    <a:pt x="1302" y="663"/>
                  </a:lnTo>
                  <a:lnTo>
                    <a:pt x="1285" y="655"/>
                  </a:lnTo>
                  <a:lnTo>
                    <a:pt x="1293" y="642"/>
                  </a:lnTo>
                  <a:lnTo>
                    <a:pt x="1283" y="636"/>
                  </a:lnTo>
                  <a:lnTo>
                    <a:pt x="1279" y="636"/>
                  </a:lnTo>
                  <a:lnTo>
                    <a:pt x="1274" y="642"/>
                  </a:lnTo>
                  <a:lnTo>
                    <a:pt x="1262" y="638"/>
                  </a:lnTo>
                  <a:lnTo>
                    <a:pt x="1256" y="632"/>
                  </a:lnTo>
                  <a:lnTo>
                    <a:pt x="1235" y="626"/>
                  </a:lnTo>
                  <a:lnTo>
                    <a:pt x="1231" y="621"/>
                  </a:lnTo>
                  <a:lnTo>
                    <a:pt x="1222" y="613"/>
                  </a:lnTo>
                  <a:lnTo>
                    <a:pt x="1210" y="611"/>
                  </a:lnTo>
                  <a:lnTo>
                    <a:pt x="1206" y="601"/>
                  </a:lnTo>
                  <a:lnTo>
                    <a:pt x="1208" y="601"/>
                  </a:lnTo>
                  <a:lnTo>
                    <a:pt x="1226" y="599"/>
                  </a:lnTo>
                  <a:lnTo>
                    <a:pt x="1226" y="586"/>
                  </a:lnTo>
                  <a:lnTo>
                    <a:pt x="1230" y="565"/>
                  </a:lnTo>
                  <a:lnTo>
                    <a:pt x="1220" y="567"/>
                  </a:lnTo>
                  <a:lnTo>
                    <a:pt x="1224" y="557"/>
                  </a:lnTo>
                  <a:lnTo>
                    <a:pt x="1206" y="549"/>
                  </a:lnTo>
                  <a:lnTo>
                    <a:pt x="1220" y="520"/>
                  </a:lnTo>
                  <a:lnTo>
                    <a:pt x="1237" y="524"/>
                  </a:lnTo>
                  <a:lnTo>
                    <a:pt x="1235" y="526"/>
                  </a:lnTo>
                  <a:lnTo>
                    <a:pt x="1235" y="530"/>
                  </a:lnTo>
                  <a:lnTo>
                    <a:pt x="1243" y="534"/>
                  </a:lnTo>
                  <a:lnTo>
                    <a:pt x="1247" y="534"/>
                  </a:lnTo>
                  <a:lnTo>
                    <a:pt x="1251" y="534"/>
                  </a:lnTo>
                  <a:lnTo>
                    <a:pt x="1260" y="534"/>
                  </a:lnTo>
                  <a:lnTo>
                    <a:pt x="1270" y="536"/>
                  </a:lnTo>
                  <a:lnTo>
                    <a:pt x="1287" y="528"/>
                  </a:lnTo>
                  <a:lnTo>
                    <a:pt x="1305" y="515"/>
                  </a:lnTo>
                  <a:lnTo>
                    <a:pt x="1308" y="511"/>
                  </a:lnTo>
                  <a:lnTo>
                    <a:pt x="1310" y="511"/>
                  </a:lnTo>
                  <a:lnTo>
                    <a:pt x="1308" y="509"/>
                  </a:lnTo>
                  <a:lnTo>
                    <a:pt x="1306" y="509"/>
                  </a:lnTo>
                  <a:lnTo>
                    <a:pt x="1306" y="507"/>
                  </a:lnTo>
                  <a:lnTo>
                    <a:pt x="1305" y="507"/>
                  </a:lnTo>
                  <a:lnTo>
                    <a:pt x="1305" y="505"/>
                  </a:lnTo>
                  <a:lnTo>
                    <a:pt x="1302" y="505"/>
                  </a:lnTo>
                  <a:lnTo>
                    <a:pt x="1302" y="503"/>
                  </a:lnTo>
                  <a:lnTo>
                    <a:pt x="1302" y="501"/>
                  </a:lnTo>
                  <a:lnTo>
                    <a:pt x="1300" y="499"/>
                  </a:lnTo>
                  <a:lnTo>
                    <a:pt x="1300" y="498"/>
                  </a:lnTo>
                  <a:lnTo>
                    <a:pt x="1299" y="498"/>
                  </a:lnTo>
                  <a:lnTo>
                    <a:pt x="1299" y="496"/>
                  </a:lnTo>
                  <a:lnTo>
                    <a:pt x="1299" y="494"/>
                  </a:lnTo>
                  <a:lnTo>
                    <a:pt x="1297" y="494"/>
                  </a:lnTo>
                  <a:lnTo>
                    <a:pt x="1297" y="492"/>
                  </a:lnTo>
                  <a:lnTo>
                    <a:pt x="1299" y="492"/>
                  </a:lnTo>
                  <a:lnTo>
                    <a:pt x="1299" y="490"/>
                  </a:lnTo>
                  <a:lnTo>
                    <a:pt x="1299" y="488"/>
                  </a:lnTo>
                  <a:lnTo>
                    <a:pt x="1297" y="488"/>
                  </a:lnTo>
                  <a:lnTo>
                    <a:pt x="1295" y="486"/>
                  </a:lnTo>
                  <a:lnTo>
                    <a:pt x="1295" y="484"/>
                  </a:lnTo>
                  <a:lnTo>
                    <a:pt x="1293" y="484"/>
                  </a:lnTo>
                  <a:lnTo>
                    <a:pt x="1295" y="484"/>
                  </a:lnTo>
                  <a:lnTo>
                    <a:pt x="1295" y="482"/>
                  </a:lnTo>
                  <a:lnTo>
                    <a:pt x="1295" y="484"/>
                  </a:lnTo>
                  <a:lnTo>
                    <a:pt x="1297" y="486"/>
                  </a:lnTo>
                  <a:lnTo>
                    <a:pt x="1297" y="484"/>
                  </a:lnTo>
                  <a:lnTo>
                    <a:pt x="1297" y="482"/>
                  </a:lnTo>
                  <a:lnTo>
                    <a:pt x="1295" y="482"/>
                  </a:lnTo>
                  <a:lnTo>
                    <a:pt x="1295" y="480"/>
                  </a:lnTo>
                  <a:lnTo>
                    <a:pt x="1297" y="480"/>
                  </a:lnTo>
                  <a:lnTo>
                    <a:pt x="1297" y="478"/>
                  </a:lnTo>
                  <a:lnTo>
                    <a:pt x="1295" y="478"/>
                  </a:lnTo>
                  <a:lnTo>
                    <a:pt x="1295" y="476"/>
                  </a:lnTo>
                  <a:lnTo>
                    <a:pt x="1293" y="478"/>
                  </a:lnTo>
                  <a:lnTo>
                    <a:pt x="1293" y="476"/>
                  </a:lnTo>
                  <a:lnTo>
                    <a:pt x="1293" y="474"/>
                  </a:lnTo>
                  <a:lnTo>
                    <a:pt x="1291" y="474"/>
                  </a:lnTo>
                  <a:lnTo>
                    <a:pt x="1289" y="474"/>
                  </a:lnTo>
                  <a:lnTo>
                    <a:pt x="1287" y="472"/>
                  </a:lnTo>
                  <a:lnTo>
                    <a:pt x="1285" y="471"/>
                  </a:lnTo>
                  <a:lnTo>
                    <a:pt x="1285" y="469"/>
                  </a:lnTo>
                  <a:lnTo>
                    <a:pt x="1283" y="469"/>
                  </a:lnTo>
                  <a:lnTo>
                    <a:pt x="1283" y="467"/>
                  </a:lnTo>
                  <a:lnTo>
                    <a:pt x="1281" y="467"/>
                  </a:lnTo>
                  <a:lnTo>
                    <a:pt x="1281" y="465"/>
                  </a:lnTo>
                  <a:lnTo>
                    <a:pt x="1279" y="465"/>
                  </a:lnTo>
                  <a:lnTo>
                    <a:pt x="1278" y="465"/>
                  </a:lnTo>
                  <a:lnTo>
                    <a:pt x="1278" y="463"/>
                  </a:lnTo>
                  <a:lnTo>
                    <a:pt x="1276" y="463"/>
                  </a:lnTo>
                  <a:lnTo>
                    <a:pt x="1274" y="463"/>
                  </a:lnTo>
                  <a:lnTo>
                    <a:pt x="1274" y="461"/>
                  </a:lnTo>
                  <a:lnTo>
                    <a:pt x="1274" y="459"/>
                  </a:lnTo>
                  <a:lnTo>
                    <a:pt x="1274" y="457"/>
                  </a:lnTo>
                  <a:lnTo>
                    <a:pt x="1274" y="455"/>
                  </a:lnTo>
                  <a:lnTo>
                    <a:pt x="1272" y="455"/>
                  </a:lnTo>
                  <a:lnTo>
                    <a:pt x="1272" y="453"/>
                  </a:lnTo>
                  <a:lnTo>
                    <a:pt x="1270" y="453"/>
                  </a:lnTo>
                  <a:lnTo>
                    <a:pt x="1268" y="453"/>
                  </a:lnTo>
                  <a:lnTo>
                    <a:pt x="1268" y="451"/>
                  </a:lnTo>
                  <a:lnTo>
                    <a:pt x="1270" y="451"/>
                  </a:lnTo>
                  <a:lnTo>
                    <a:pt x="1268" y="451"/>
                  </a:lnTo>
                  <a:lnTo>
                    <a:pt x="1268" y="450"/>
                  </a:lnTo>
                  <a:lnTo>
                    <a:pt x="1270" y="450"/>
                  </a:lnTo>
                  <a:lnTo>
                    <a:pt x="1270" y="448"/>
                  </a:lnTo>
                  <a:lnTo>
                    <a:pt x="1270" y="445"/>
                  </a:lnTo>
                  <a:lnTo>
                    <a:pt x="1281" y="434"/>
                  </a:lnTo>
                  <a:lnTo>
                    <a:pt x="1281" y="432"/>
                  </a:lnTo>
                  <a:lnTo>
                    <a:pt x="1281" y="430"/>
                  </a:lnTo>
                  <a:lnTo>
                    <a:pt x="1220" y="405"/>
                  </a:lnTo>
                  <a:lnTo>
                    <a:pt x="1160" y="380"/>
                  </a:lnTo>
                  <a:lnTo>
                    <a:pt x="1158" y="380"/>
                  </a:lnTo>
                  <a:lnTo>
                    <a:pt x="1158" y="382"/>
                  </a:lnTo>
                  <a:lnTo>
                    <a:pt x="1156" y="384"/>
                  </a:lnTo>
                  <a:lnTo>
                    <a:pt x="1153" y="392"/>
                  </a:lnTo>
                  <a:lnTo>
                    <a:pt x="1153" y="394"/>
                  </a:lnTo>
                  <a:lnTo>
                    <a:pt x="1151" y="394"/>
                  </a:lnTo>
                  <a:lnTo>
                    <a:pt x="1151" y="395"/>
                  </a:lnTo>
                  <a:lnTo>
                    <a:pt x="1149" y="395"/>
                  </a:lnTo>
                  <a:lnTo>
                    <a:pt x="1147" y="395"/>
                  </a:lnTo>
                  <a:lnTo>
                    <a:pt x="1145" y="394"/>
                  </a:lnTo>
                  <a:lnTo>
                    <a:pt x="1143" y="394"/>
                  </a:lnTo>
                  <a:lnTo>
                    <a:pt x="1141" y="394"/>
                  </a:lnTo>
                  <a:lnTo>
                    <a:pt x="1137" y="394"/>
                  </a:lnTo>
                  <a:lnTo>
                    <a:pt x="1139" y="390"/>
                  </a:lnTo>
                  <a:lnTo>
                    <a:pt x="1139" y="388"/>
                  </a:lnTo>
                  <a:lnTo>
                    <a:pt x="1139" y="386"/>
                  </a:lnTo>
                  <a:lnTo>
                    <a:pt x="1139" y="384"/>
                  </a:lnTo>
                  <a:lnTo>
                    <a:pt x="1139" y="382"/>
                  </a:lnTo>
                  <a:lnTo>
                    <a:pt x="1137" y="376"/>
                  </a:lnTo>
                  <a:lnTo>
                    <a:pt x="1135" y="374"/>
                  </a:lnTo>
                  <a:lnTo>
                    <a:pt x="1133" y="373"/>
                  </a:lnTo>
                  <a:lnTo>
                    <a:pt x="1133" y="371"/>
                  </a:lnTo>
                  <a:lnTo>
                    <a:pt x="1131" y="369"/>
                  </a:lnTo>
                  <a:lnTo>
                    <a:pt x="1127" y="367"/>
                  </a:lnTo>
                  <a:lnTo>
                    <a:pt x="1126" y="365"/>
                  </a:lnTo>
                  <a:lnTo>
                    <a:pt x="1124" y="365"/>
                  </a:lnTo>
                  <a:lnTo>
                    <a:pt x="1114" y="361"/>
                  </a:lnTo>
                  <a:lnTo>
                    <a:pt x="1091" y="351"/>
                  </a:lnTo>
                  <a:lnTo>
                    <a:pt x="1072" y="342"/>
                  </a:lnTo>
                  <a:lnTo>
                    <a:pt x="1028" y="319"/>
                  </a:lnTo>
                  <a:lnTo>
                    <a:pt x="989" y="284"/>
                  </a:lnTo>
                  <a:lnTo>
                    <a:pt x="968" y="255"/>
                  </a:lnTo>
                  <a:lnTo>
                    <a:pt x="958" y="242"/>
                  </a:lnTo>
                  <a:lnTo>
                    <a:pt x="932" y="200"/>
                  </a:lnTo>
                  <a:lnTo>
                    <a:pt x="901" y="153"/>
                  </a:lnTo>
                  <a:lnTo>
                    <a:pt x="899" y="153"/>
                  </a:lnTo>
                  <a:lnTo>
                    <a:pt x="895" y="153"/>
                  </a:lnTo>
                  <a:lnTo>
                    <a:pt x="893" y="153"/>
                  </a:lnTo>
                  <a:lnTo>
                    <a:pt x="893" y="152"/>
                  </a:lnTo>
                  <a:lnTo>
                    <a:pt x="891" y="152"/>
                  </a:lnTo>
                  <a:lnTo>
                    <a:pt x="891" y="150"/>
                  </a:lnTo>
                  <a:lnTo>
                    <a:pt x="889" y="147"/>
                  </a:lnTo>
                  <a:lnTo>
                    <a:pt x="889" y="146"/>
                  </a:lnTo>
                  <a:lnTo>
                    <a:pt x="887" y="144"/>
                  </a:lnTo>
                  <a:lnTo>
                    <a:pt x="886" y="142"/>
                  </a:lnTo>
                  <a:lnTo>
                    <a:pt x="884" y="140"/>
                  </a:lnTo>
                  <a:lnTo>
                    <a:pt x="884" y="138"/>
                  </a:lnTo>
                  <a:lnTo>
                    <a:pt x="881" y="138"/>
                  </a:lnTo>
                  <a:lnTo>
                    <a:pt x="881" y="136"/>
                  </a:lnTo>
                  <a:lnTo>
                    <a:pt x="880" y="134"/>
                  </a:lnTo>
                  <a:lnTo>
                    <a:pt x="878" y="134"/>
                  </a:lnTo>
                  <a:lnTo>
                    <a:pt x="876" y="134"/>
                  </a:lnTo>
                  <a:lnTo>
                    <a:pt x="874" y="136"/>
                  </a:lnTo>
                  <a:lnTo>
                    <a:pt x="874" y="138"/>
                  </a:lnTo>
                  <a:lnTo>
                    <a:pt x="872" y="140"/>
                  </a:lnTo>
                  <a:lnTo>
                    <a:pt x="870" y="142"/>
                  </a:lnTo>
                  <a:lnTo>
                    <a:pt x="868" y="144"/>
                  </a:lnTo>
                  <a:lnTo>
                    <a:pt x="868" y="146"/>
                  </a:lnTo>
                  <a:lnTo>
                    <a:pt x="868" y="147"/>
                  </a:lnTo>
                  <a:lnTo>
                    <a:pt x="866" y="147"/>
                  </a:lnTo>
                  <a:lnTo>
                    <a:pt x="866" y="150"/>
                  </a:lnTo>
                  <a:lnTo>
                    <a:pt x="864" y="152"/>
                  </a:lnTo>
                  <a:lnTo>
                    <a:pt x="864" y="153"/>
                  </a:lnTo>
                  <a:lnTo>
                    <a:pt x="864" y="155"/>
                  </a:lnTo>
                  <a:lnTo>
                    <a:pt x="862" y="157"/>
                  </a:lnTo>
                  <a:lnTo>
                    <a:pt x="860" y="155"/>
                  </a:lnTo>
                  <a:lnTo>
                    <a:pt x="860" y="153"/>
                  </a:lnTo>
                  <a:lnTo>
                    <a:pt x="860" y="152"/>
                  </a:lnTo>
                  <a:lnTo>
                    <a:pt x="860" y="150"/>
                  </a:lnTo>
                  <a:lnTo>
                    <a:pt x="860" y="147"/>
                  </a:lnTo>
                  <a:lnTo>
                    <a:pt x="862" y="147"/>
                  </a:lnTo>
                  <a:lnTo>
                    <a:pt x="862" y="140"/>
                  </a:lnTo>
                  <a:lnTo>
                    <a:pt x="860" y="144"/>
                  </a:lnTo>
                  <a:lnTo>
                    <a:pt x="857" y="152"/>
                  </a:lnTo>
                  <a:lnTo>
                    <a:pt x="857" y="155"/>
                  </a:lnTo>
                  <a:lnTo>
                    <a:pt x="849" y="180"/>
                  </a:lnTo>
                  <a:lnTo>
                    <a:pt x="833" y="217"/>
                  </a:lnTo>
                  <a:lnTo>
                    <a:pt x="814" y="261"/>
                  </a:lnTo>
                  <a:lnTo>
                    <a:pt x="812" y="261"/>
                  </a:lnTo>
                  <a:lnTo>
                    <a:pt x="793" y="249"/>
                  </a:lnTo>
                  <a:lnTo>
                    <a:pt x="776" y="248"/>
                  </a:lnTo>
                  <a:lnTo>
                    <a:pt x="761" y="246"/>
                  </a:lnTo>
                  <a:lnTo>
                    <a:pt x="707" y="224"/>
                  </a:lnTo>
                  <a:lnTo>
                    <a:pt x="707" y="222"/>
                  </a:lnTo>
                  <a:lnTo>
                    <a:pt x="701" y="221"/>
                  </a:lnTo>
                  <a:lnTo>
                    <a:pt x="693" y="215"/>
                  </a:lnTo>
                  <a:lnTo>
                    <a:pt x="687" y="213"/>
                  </a:lnTo>
                  <a:lnTo>
                    <a:pt x="686" y="211"/>
                  </a:lnTo>
                  <a:lnTo>
                    <a:pt x="682" y="209"/>
                  </a:lnTo>
                  <a:lnTo>
                    <a:pt x="676" y="203"/>
                  </a:lnTo>
                  <a:lnTo>
                    <a:pt x="668" y="198"/>
                  </a:lnTo>
                  <a:lnTo>
                    <a:pt x="662" y="190"/>
                  </a:lnTo>
                  <a:lnTo>
                    <a:pt x="659" y="188"/>
                  </a:lnTo>
                  <a:lnTo>
                    <a:pt x="655" y="182"/>
                  </a:lnTo>
                  <a:lnTo>
                    <a:pt x="649" y="176"/>
                  </a:lnTo>
                  <a:lnTo>
                    <a:pt x="647" y="173"/>
                  </a:lnTo>
                  <a:lnTo>
                    <a:pt x="647" y="171"/>
                  </a:lnTo>
                  <a:lnTo>
                    <a:pt x="647" y="169"/>
                  </a:lnTo>
                  <a:lnTo>
                    <a:pt x="647" y="165"/>
                  </a:lnTo>
                  <a:lnTo>
                    <a:pt x="645" y="159"/>
                  </a:lnTo>
                  <a:lnTo>
                    <a:pt x="645" y="157"/>
                  </a:lnTo>
                  <a:lnTo>
                    <a:pt x="643" y="152"/>
                  </a:lnTo>
                  <a:lnTo>
                    <a:pt x="643" y="146"/>
                  </a:lnTo>
                  <a:lnTo>
                    <a:pt x="645" y="140"/>
                  </a:lnTo>
                  <a:lnTo>
                    <a:pt x="668" y="49"/>
                  </a:lnTo>
                  <a:lnTo>
                    <a:pt x="666" y="48"/>
                  </a:lnTo>
                  <a:lnTo>
                    <a:pt x="660" y="44"/>
                  </a:lnTo>
                  <a:lnTo>
                    <a:pt x="643" y="32"/>
                  </a:lnTo>
                  <a:lnTo>
                    <a:pt x="616" y="17"/>
                  </a:lnTo>
                  <a:lnTo>
                    <a:pt x="612" y="13"/>
                  </a:lnTo>
                  <a:lnTo>
                    <a:pt x="605" y="9"/>
                  </a:lnTo>
                  <a:lnTo>
                    <a:pt x="597" y="5"/>
                  </a:lnTo>
                  <a:lnTo>
                    <a:pt x="597" y="3"/>
                  </a:lnTo>
                  <a:lnTo>
                    <a:pt x="595" y="3"/>
                  </a:lnTo>
                  <a:lnTo>
                    <a:pt x="593" y="3"/>
                  </a:lnTo>
                  <a:lnTo>
                    <a:pt x="591" y="3"/>
                  </a:lnTo>
                  <a:lnTo>
                    <a:pt x="591" y="1"/>
                  </a:lnTo>
                  <a:lnTo>
                    <a:pt x="590" y="1"/>
                  </a:lnTo>
                  <a:lnTo>
                    <a:pt x="587" y="1"/>
                  </a:lnTo>
                  <a:lnTo>
                    <a:pt x="585" y="1"/>
                  </a:lnTo>
                  <a:lnTo>
                    <a:pt x="584" y="0"/>
                  </a:lnTo>
                  <a:lnTo>
                    <a:pt x="580" y="0"/>
                  </a:lnTo>
                  <a:lnTo>
                    <a:pt x="572" y="0"/>
                  </a:lnTo>
                  <a:lnTo>
                    <a:pt x="570" y="0"/>
                  </a:lnTo>
                  <a:lnTo>
                    <a:pt x="566" y="0"/>
                  </a:lnTo>
                  <a:lnTo>
                    <a:pt x="564" y="0"/>
                  </a:lnTo>
                  <a:lnTo>
                    <a:pt x="559" y="1"/>
                  </a:lnTo>
                  <a:lnTo>
                    <a:pt x="555" y="5"/>
                  </a:lnTo>
                  <a:lnTo>
                    <a:pt x="559" y="13"/>
                  </a:lnTo>
                  <a:lnTo>
                    <a:pt x="557" y="15"/>
                  </a:lnTo>
                  <a:lnTo>
                    <a:pt x="557" y="17"/>
                  </a:lnTo>
                  <a:lnTo>
                    <a:pt x="555" y="17"/>
                  </a:lnTo>
                  <a:lnTo>
                    <a:pt x="543" y="22"/>
                  </a:lnTo>
                  <a:lnTo>
                    <a:pt x="537" y="49"/>
                  </a:lnTo>
                  <a:lnTo>
                    <a:pt x="539" y="57"/>
                  </a:lnTo>
                  <a:lnTo>
                    <a:pt x="536" y="63"/>
                  </a:lnTo>
                  <a:lnTo>
                    <a:pt x="526" y="67"/>
                  </a:lnTo>
                  <a:lnTo>
                    <a:pt x="516" y="76"/>
                  </a:lnTo>
                  <a:lnTo>
                    <a:pt x="507" y="94"/>
                  </a:lnTo>
                  <a:lnTo>
                    <a:pt x="505" y="92"/>
                  </a:lnTo>
                  <a:lnTo>
                    <a:pt x="493" y="113"/>
                  </a:lnTo>
                  <a:lnTo>
                    <a:pt x="488" y="121"/>
                  </a:lnTo>
                  <a:lnTo>
                    <a:pt x="476" y="128"/>
                  </a:lnTo>
                  <a:lnTo>
                    <a:pt x="478" y="132"/>
                  </a:lnTo>
                  <a:lnTo>
                    <a:pt x="472" y="138"/>
                  </a:lnTo>
                  <a:lnTo>
                    <a:pt x="467" y="144"/>
                  </a:lnTo>
                  <a:lnTo>
                    <a:pt x="462" y="146"/>
                  </a:lnTo>
                  <a:lnTo>
                    <a:pt x="363" y="142"/>
                  </a:lnTo>
                  <a:lnTo>
                    <a:pt x="294" y="138"/>
                  </a:lnTo>
                  <a:lnTo>
                    <a:pt x="290" y="138"/>
                  </a:lnTo>
                  <a:lnTo>
                    <a:pt x="282" y="157"/>
                  </a:lnTo>
                  <a:lnTo>
                    <a:pt x="286" y="174"/>
                  </a:lnTo>
                  <a:lnTo>
                    <a:pt x="290" y="186"/>
                  </a:lnTo>
                  <a:lnTo>
                    <a:pt x="317" y="190"/>
                  </a:lnTo>
                  <a:lnTo>
                    <a:pt x="307" y="209"/>
                  </a:lnTo>
                  <a:lnTo>
                    <a:pt x="296" y="222"/>
                  </a:lnTo>
                  <a:lnTo>
                    <a:pt x="294" y="226"/>
                  </a:lnTo>
                  <a:lnTo>
                    <a:pt x="263" y="257"/>
                  </a:lnTo>
                  <a:lnTo>
                    <a:pt x="261" y="259"/>
                  </a:lnTo>
                  <a:lnTo>
                    <a:pt x="259" y="261"/>
                  </a:lnTo>
                  <a:lnTo>
                    <a:pt x="257" y="263"/>
                  </a:lnTo>
                  <a:lnTo>
                    <a:pt x="243" y="275"/>
                  </a:lnTo>
                  <a:lnTo>
                    <a:pt x="236" y="280"/>
                  </a:lnTo>
                  <a:lnTo>
                    <a:pt x="236" y="290"/>
                  </a:lnTo>
                  <a:lnTo>
                    <a:pt x="234" y="344"/>
                  </a:lnTo>
                  <a:lnTo>
                    <a:pt x="234" y="378"/>
                  </a:lnTo>
                  <a:lnTo>
                    <a:pt x="234" y="392"/>
                  </a:lnTo>
                  <a:lnTo>
                    <a:pt x="234" y="397"/>
                  </a:lnTo>
                  <a:lnTo>
                    <a:pt x="232" y="401"/>
                  </a:lnTo>
                  <a:lnTo>
                    <a:pt x="228" y="405"/>
                  </a:lnTo>
                  <a:lnTo>
                    <a:pt x="226" y="409"/>
                  </a:lnTo>
                  <a:lnTo>
                    <a:pt x="224" y="413"/>
                  </a:lnTo>
                  <a:lnTo>
                    <a:pt x="222" y="415"/>
                  </a:lnTo>
                  <a:lnTo>
                    <a:pt x="220" y="419"/>
                  </a:lnTo>
                  <a:lnTo>
                    <a:pt x="214" y="426"/>
                  </a:lnTo>
                  <a:lnTo>
                    <a:pt x="213" y="430"/>
                  </a:lnTo>
                  <a:lnTo>
                    <a:pt x="201" y="445"/>
                  </a:lnTo>
                  <a:lnTo>
                    <a:pt x="199" y="448"/>
                  </a:lnTo>
                  <a:lnTo>
                    <a:pt x="195" y="453"/>
                  </a:lnTo>
                  <a:lnTo>
                    <a:pt x="193" y="455"/>
                  </a:lnTo>
                  <a:lnTo>
                    <a:pt x="192" y="459"/>
                  </a:lnTo>
                  <a:lnTo>
                    <a:pt x="190" y="463"/>
                  </a:lnTo>
                  <a:lnTo>
                    <a:pt x="188" y="465"/>
                  </a:lnTo>
                  <a:lnTo>
                    <a:pt x="184" y="469"/>
                  </a:lnTo>
                  <a:lnTo>
                    <a:pt x="182" y="471"/>
                  </a:lnTo>
                  <a:lnTo>
                    <a:pt x="180" y="474"/>
                  </a:lnTo>
                  <a:lnTo>
                    <a:pt x="178" y="476"/>
                  </a:lnTo>
                  <a:lnTo>
                    <a:pt x="176" y="480"/>
                  </a:lnTo>
                  <a:lnTo>
                    <a:pt x="172" y="486"/>
                  </a:lnTo>
                  <a:lnTo>
                    <a:pt x="166" y="494"/>
                  </a:lnTo>
                  <a:lnTo>
                    <a:pt x="163" y="498"/>
                  </a:lnTo>
                  <a:lnTo>
                    <a:pt x="161" y="501"/>
                  </a:lnTo>
                  <a:lnTo>
                    <a:pt x="155" y="503"/>
                  </a:lnTo>
                  <a:lnTo>
                    <a:pt x="147" y="507"/>
                  </a:lnTo>
                  <a:lnTo>
                    <a:pt x="136" y="511"/>
                  </a:lnTo>
                  <a:lnTo>
                    <a:pt x="132" y="513"/>
                  </a:lnTo>
                  <a:lnTo>
                    <a:pt x="126" y="517"/>
                  </a:lnTo>
                  <a:lnTo>
                    <a:pt x="118" y="522"/>
                  </a:lnTo>
                  <a:lnTo>
                    <a:pt x="113" y="524"/>
                  </a:lnTo>
                  <a:lnTo>
                    <a:pt x="103" y="530"/>
                  </a:lnTo>
                  <a:lnTo>
                    <a:pt x="101" y="532"/>
                  </a:lnTo>
                  <a:lnTo>
                    <a:pt x="94" y="538"/>
                  </a:lnTo>
                  <a:lnTo>
                    <a:pt x="92" y="542"/>
                  </a:lnTo>
                  <a:lnTo>
                    <a:pt x="86" y="549"/>
                  </a:lnTo>
                  <a:lnTo>
                    <a:pt x="80" y="553"/>
                  </a:lnTo>
                  <a:lnTo>
                    <a:pt x="70" y="557"/>
                  </a:lnTo>
                  <a:lnTo>
                    <a:pt x="65" y="559"/>
                  </a:lnTo>
                  <a:lnTo>
                    <a:pt x="61" y="561"/>
                  </a:lnTo>
                  <a:lnTo>
                    <a:pt x="59" y="561"/>
                  </a:lnTo>
                  <a:lnTo>
                    <a:pt x="43" y="565"/>
                  </a:lnTo>
                  <a:lnTo>
                    <a:pt x="46" y="573"/>
                  </a:lnTo>
                  <a:lnTo>
                    <a:pt x="46" y="576"/>
                  </a:lnTo>
                  <a:lnTo>
                    <a:pt x="43" y="578"/>
                  </a:lnTo>
                  <a:lnTo>
                    <a:pt x="42" y="582"/>
                  </a:lnTo>
                  <a:lnTo>
                    <a:pt x="40" y="586"/>
                  </a:lnTo>
                  <a:lnTo>
                    <a:pt x="40" y="588"/>
                  </a:lnTo>
                  <a:lnTo>
                    <a:pt x="38" y="592"/>
                  </a:lnTo>
                  <a:lnTo>
                    <a:pt x="36" y="594"/>
                  </a:lnTo>
                  <a:lnTo>
                    <a:pt x="36" y="596"/>
                  </a:lnTo>
                  <a:lnTo>
                    <a:pt x="36" y="599"/>
                  </a:lnTo>
                  <a:lnTo>
                    <a:pt x="36" y="603"/>
                  </a:lnTo>
                  <a:lnTo>
                    <a:pt x="36" y="607"/>
                  </a:lnTo>
                  <a:lnTo>
                    <a:pt x="36" y="611"/>
                  </a:lnTo>
                  <a:lnTo>
                    <a:pt x="36" y="613"/>
                  </a:lnTo>
                  <a:lnTo>
                    <a:pt x="36" y="615"/>
                  </a:lnTo>
                  <a:lnTo>
                    <a:pt x="34" y="617"/>
                  </a:lnTo>
                  <a:lnTo>
                    <a:pt x="34" y="621"/>
                  </a:lnTo>
                  <a:lnTo>
                    <a:pt x="32" y="624"/>
                  </a:lnTo>
                  <a:lnTo>
                    <a:pt x="30" y="626"/>
                  </a:lnTo>
                  <a:lnTo>
                    <a:pt x="30" y="630"/>
                  </a:lnTo>
                  <a:lnTo>
                    <a:pt x="28" y="634"/>
                  </a:lnTo>
                  <a:lnTo>
                    <a:pt x="30" y="636"/>
                  </a:lnTo>
                  <a:lnTo>
                    <a:pt x="32" y="638"/>
                  </a:lnTo>
                  <a:lnTo>
                    <a:pt x="26" y="649"/>
                  </a:lnTo>
                  <a:lnTo>
                    <a:pt x="22" y="653"/>
                  </a:lnTo>
                  <a:lnTo>
                    <a:pt x="19" y="657"/>
                  </a:lnTo>
                  <a:lnTo>
                    <a:pt x="17" y="659"/>
                  </a:lnTo>
                  <a:lnTo>
                    <a:pt x="13" y="663"/>
                  </a:lnTo>
                  <a:lnTo>
                    <a:pt x="11" y="665"/>
                  </a:lnTo>
                  <a:lnTo>
                    <a:pt x="9" y="667"/>
                  </a:lnTo>
                  <a:lnTo>
                    <a:pt x="0" y="676"/>
                  </a:lnTo>
                  <a:lnTo>
                    <a:pt x="5" y="684"/>
                  </a:lnTo>
                  <a:lnTo>
                    <a:pt x="15" y="678"/>
                  </a:lnTo>
                  <a:lnTo>
                    <a:pt x="17" y="678"/>
                  </a:lnTo>
                  <a:lnTo>
                    <a:pt x="21" y="674"/>
                  </a:lnTo>
                  <a:lnTo>
                    <a:pt x="24" y="672"/>
                  </a:lnTo>
                  <a:lnTo>
                    <a:pt x="30" y="667"/>
                  </a:lnTo>
                  <a:lnTo>
                    <a:pt x="43" y="653"/>
                  </a:lnTo>
                  <a:lnTo>
                    <a:pt x="51" y="657"/>
                  </a:lnTo>
                  <a:lnTo>
                    <a:pt x="61" y="663"/>
                  </a:lnTo>
                  <a:lnTo>
                    <a:pt x="59" y="674"/>
                  </a:lnTo>
                  <a:lnTo>
                    <a:pt x="57" y="676"/>
                  </a:lnTo>
                  <a:lnTo>
                    <a:pt x="48" y="680"/>
                  </a:lnTo>
                  <a:lnTo>
                    <a:pt x="42" y="692"/>
                  </a:lnTo>
                  <a:lnTo>
                    <a:pt x="51" y="701"/>
                  </a:lnTo>
                  <a:lnTo>
                    <a:pt x="55" y="703"/>
                  </a:lnTo>
                  <a:lnTo>
                    <a:pt x="55" y="707"/>
                  </a:lnTo>
                  <a:lnTo>
                    <a:pt x="55" y="709"/>
                  </a:lnTo>
                  <a:lnTo>
                    <a:pt x="59" y="711"/>
                  </a:lnTo>
                  <a:lnTo>
                    <a:pt x="61" y="711"/>
                  </a:lnTo>
                  <a:lnTo>
                    <a:pt x="61" y="717"/>
                  </a:lnTo>
                  <a:lnTo>
                    <a:pt x="63" y="719"/>
                  </a:lnTo>
                  <a:lnTo>
                    <a:pt x="63" y="720"/>
                  </a:lnTo>
                  <a:lnTo>
                    <a:pt x="61" y="724"/>
                  </a:lnTo>
                  <a:lnTo>
                    <a:pt x="61" y="726"/>
                  </a:lnTo>
                  <a:lnTo>
                    <a:pt x="59" y="730"/>
                  </a:lnTo>
                  <a:lnTo>
                    <a:pt x="59" y="732"/>
                  </a:lnTo>
                  <a:lnTo>
                    <a:pt x="57" y="732"/>
                  </a:lnTo>
                  <a:lnTo>
                    <a:pt x="57" y="734"/>
                  </a:lnTo>
                  <a:lnTo>
                    <a:pt x="55" y="736"/>
                  </a:lnTo>
                  <a:lnTo>
                    <a:pt x="55" y="740"/>
                  </a:lnTo>
                  <a:lnTo>
                    <a:pt x="57" y="742"/>
                  </a:lnTo>
                  <a:lnTo>
                    <a:pt x="57" y="743"/>
                  </a:lnTo>
                  <a:lnTo>
                    <a:pt x="59" y="746"/>
                  </a:lnTo>
                  <a:lnTo>
                    <a:pt x="59" y="748"/>
                  </a:lnTo>
                  <a:lnTo>
                    <a:pt x="61" y="748"/>
                  </a:lnTo>
                  <a:lnTo>
                    <a:pt x="65" y="749"/>
                  </a:lnTo>
                  <a:lnTo>
                    <a:pt x="67" y="749"/>
                  </a:lnTo>
                  <a:lnTo>
                    <a:pt x="69" y="751"/>
                  </a:lnTo>
                  <a:lnTo>
                    <a:pt x="70" y="751"/>
                  </a:lnTo>
                  <a:lnTo>
                    <a:pt x="72" y="753"/>
                  </a:lnTo>
                  <a:lnTo>
                    <a:pt x="74" y="753"/>
                  </a:lnTo>
                  <a:lnTo>
                    <a:pt x="74" y="751"/>
                  </a:lnTo>
                  <a:lnTo>
                    <a:pt x="74" y="746"/>
                  </a:lnTo>
                  <a:lnTo>
                    <a:pt x="78" y="746"/>
                  </a:lnTo>
                  <a:lnTo>
                    <a:pt x="84" y="749"/>
                  </a:lnTo>
                  <a:lnTo>
                    <a:pt x="90" y="751"/>
                  </a:lnTo>
                  <a:lnTo>
                    <a:pt x="94" y="753"/>
                  </a:lnTo>
                  <a:lnTo>
                    <a:pt x="99" y="755"/>
                  </a:lnTo>
                  <a:lnTo>
                    <a:pt x="105" y="757"/>
                  </a:lnTo>
                  <a:lnTo>
                    <a:pt x="105" y="761"/>
                  </a:lnTo>
                  <a:lnTo>
                    <a:pt x="107" y="763"/>
                  </a:lnTo>
                  <a:lnTo>
                    <a:pt x="111" y="759"/>
                  </a:lnTo>
                  <a:lnTo>
                    <a:pt x="111" y="761"/>
                  </a:lnTo>
                  <a:lnTo>
                    <a:pt x="117" y="765"/>
                  </a:lnTo>
                  <a:lnTo>
                    <a:pt x="118" y="767"/>
                  </a:lnTo>
                  <a:lnTo>
                    <a:pt x="120" y="769"/>
                  </a:lnTo>
                  <a:lnTo>
                    <a:pt x="128" y="774"/>
                  </a:lnTo>
                  <a:lnTo>
                    <a:pt x="128" y="776"/>
                  </a:lnTo>
                  <a:lnTo>
                    <a:pt x="136" y="780"/>
                  </a:lnTo>
                  <a:lnTo>
                    <a:pt x="138" y="778"/>
                  </a:lnTo>
                  <a:lnTo>
                    <a:pt x="138" y="776"/>
                  </a:lnTo>
                  <a:lnTo>
                    <a:pt x="138" y="778"/>
                  </a:lnTo>
                  <a:lnTo>
                    <a:pt x="140" y="776"/>
                  </a:lnTo>
                  <a:lnTo>
                    <a:pt x="142" y="778"/>
                  </a:lnTo>
                  <a:lnTo>
                    <a:pt x="147" y="782"/>
                  </a:lnTo>
                  <a:lnTo>
                    <a:pt x="149" y="788"/>
                  </a:lnTo>
                  <a:lnTo>
                    <a:pt x="147" y="788"/>
                  </a:lnTo>
                  <a:lnTo>
                    <a:pt x="145" y="788"/>
                  </a:lnTo>
                  <a:lnTo>
                    <a:pt x="144" y="796"/>
                  </a:lnTo>
                  <a:lnTo>
                    <a:pt x="149" y="807"/>
                  </a:lnTo>
                  <a:lnTo>
                    <a:pt x="151" y="807"/>
                  </a:lnTo>
                  <a:lnTo>
                    <a:pt x="161" y="809"/>
                  </a:lnTo>
                  <a:lnTo>
                    <a:pt x="180" y="818"/>
                  </a:lnTo>
                  <a:lnTo>
                    <a:pt x="184" y="822"/>
                  </a:lnTo>
                  <a:lnTo>
                    <a:pt x="174" y="836"/>
                  </a:lnTo>
                  <a:lnTo>
                    <a:pt x="171" y="847"/>
                  </a:lnTo>
                  <a:lnTo>
                    <a:pt x="201" y="861"/>
                  </a:lnTo>
                  <a:lnTo>
                    <a:pt x="219" y="866"/>
                  </a:lnTo>
                  <a:lnTo>
                    <a:pt x="232" y="872"/>
                  </a:lnTo>
                  <a:lnTo>
                    <a:pt x="220" y="895"/>
                  </a:lnTo>
                  <a:lnTo>
                    <a:pt x="228" y="907"/>
                  </a:lnTo>
                  <a:lnTo>
                    <a:pt x="241" y="907"/>
                  </a:lnTo>
                  <a:lnTo>
                    <a:pt x="249" y="909"/>
                  </a:lnTo>
                  <a:lnTo>
                    <a:pt x="255" y="907"/>
                  </a:lnTo>
                  <a:lnTo>
                    <a:pt x="261" y="905"/>
                  </a:lnTo>
                  <a:lnTo>
                    <a:pt x="261" y="909"/>
                  </a:lnTo>
                  <a:lnTo>
                    <a:pt x="261" y="913"/>
                  </a:lnTo>
                  <a:lnTo>
                    <a:pt x="263" y="919"/>
                  </a:lnTo>
                  <a:lnTo>
                    <a:pt x="263" y="921"/>
                  </a:lnTo>
                  <a:lnTo>
                    <a:pt x="263" y="922"/>
                  </a:lnTo>
                  <a:lnTo>
                    <a:pt x="265" y="924"/>
                  </a:lnTo>
                  <a:lnTo>
                    <a:pt x="265" y="926"/>
                  </a:lnTo>
                  <a:lnTo>
                    <a:pt x="265" y="928"/>
                  </a:lnTo>
                  <a:lnTo>
                    <a:pt x="267" y="928"/>
                  </a:lnTo>
                  <a:lnTo>
                    <a:pt x="267" y="930"/>
                  </a:lnTo>
                  <a:lnTo>
                    <a:pt x="267" y="932"/>
                  </a:lnTo>
                  <a:lnTo>
                    <a:pt x="269" y="932"/>
                  </a:lnTo>
                  <a:lnTo>
                    <a:pt x="269" y="934"/>
                  </a:lnTo>
                  <a:lnTo>
                    <a:pt x="269" y="936"/>
                  </a:lnTo>
                  <a:lnTo>
                    <a:pt x="269" y="938"/>
                  </a:lnTo>
                  <a:lnTo>
                    <a:pt x="269" y="940"/>
                  </a:lnTo>
                  <a:lnTo>
                    <a:pt x="267" y="940"/>
                  </a:lnTo>
                  <a:lnTo>
                    <a:pt x="267" y="942"/>
                  </a:lnTo>
                  <a:lnTo>
                    <a:pt x="265" y="942"/>
                  </a:lnTo>
                  <a:lnTo>
                    <a:pt x="265" y="943"/>
                  </a:lnTo>
                  <a:lnTo>
                    <a:pt x="265" y="945"/>
                  </a:lnTo>
                  <a:lnTo>
                    <a:pt x="265" y="947"/>
                  </a:lnTo>
                  <a:lnTo>
                    <a:pt x="263" y="947"/>
                  </a:lnTo>
                  <a:lnTo>
                    <a:pt x="263" y="949"/>
                  </a:lnTo>
                  <a:lnTo>
                    <a:pt x="261" y="951"/>
                  </a:lnTo>
                  <a:lnTo>
                    <a:pt x="261" y="953"/>
                  </a:lnTo>
                  <a:lnTo>
                    <a:pt x="263" y="953"/>
                  </a:lnTo>
                  <a:lnTo>
                    <a:pt x="263" y="955"/>
                  </a:lnTo>
                  <a:lnTo>
                    <a:pt x="261" y="957"/>
                  </a:lnTo>
                  <a:lnTo>
                    <a:pt x="261" y="959"/>
                  </a:lnTo>
                  <a:lnTo>
                    <a:pt x="259" y="959"/>
                  </a:lnTo>
                  <a:lnTo>
                    <a:pt x="259" y="961"/>
                  </a:lnTo>
                  <a:lnTo>
                    <a:pt x="257" y="961"/>
                  </a:lnTo>
                  <a:lnTo>
                    <a:pt x="257" y="963"/>
                  </a:lnTo>
                  <a:lnTo>
                    <a:pt x="255" y="963"/>
                  </a:lnTo>
                  <a:lnTo>
                    <a:pt x="255" y="965"/>
                  </a:lnTo>
                  <a:lnTo>
                    <a:pt x="255" y="967"/>
                  </a:lnTo>
                  <a:lnTo>
                    <a:pt x="255" y="969"/>
                  </a:lnTo>
                  <a:lnTo>
                    <a:pt x="255" y="970"/>
                  </a:lnTo>
                  <a:lnTo>
                    <a:pt x="255" y="972"/>
                  </a:lnTo>
                  <a:lnTo>
                    <a:pt x="253" y="972"/>
                  </a:lnTo>
                  <a:lnTo>
                    <a:pt x="253" y="974"/>
                  </a:lnTo>
                  <a:lnTo>
                    <a:pt x="253" y="976"/>
                  </a:lnTo>
                  <a:lnTo>
                    <a:pt x="251" y="978"/>
                  </a:lnTo>
                  <a:lnTo>
                    <a:pt x="251" y="980"/>
                  </a:lnTo>
                  <a:lnTo>
                    <a:pt x="251" y="982"/>
                  </a:lnTo>
                  <a:lnTo>
                    <a:pt x="251" y="984"/>
                  </a:lnTo>
                  <a:lnTo>
                    <a:pt x="249" y="984"/>
                  </a:lnTo>
                  <a:lnTo>
                    <a:pt x="249" y="986"/>
                  </a:lnTo>
                  <a:lnTo>
                    <a:pt x="247" y="988"/>
                  </a:lnTo>
                  <a:lnTo>
                    <a:pt x="247" y="990"/>
                  </a:lnTo>
                  <a:lnTo>
                    <a:pt x="245" y="993"/>
                  </a:lnTo>
                  <a:lnTo>
                    <a:pt x="243" y="996"/>
                  </a:lnTo>
                  <a:lnTo>
                    <a:pt x="243" y="997"/>
                  </a:lnTo>
                  <a:lnTo>
                    <a:pt x="241" y="999"/>
                  </a:lnTo>
                  <a:lnTo>
                    <a:pt x="240" y="1001"/>
                  </a:lnTo>
                  <a:lnTo>
                    <a:pt x="238" y="1001"/>
                  </a:lnTo>
                  <a:lnTo>
                    <a:pt x="236" y="1003"/>
                  </a:lnTo>
                  <a:lnTo>
                    <a:pt x="228" y="1017"/>
                  </a:lnTo>
                  <a:lnTo>
                    <a:pt x="296" y="969"/>
                  </a:lnTo>
                  <a:lnTo>
                    <a:pt x="309" y="959"/>
                  </a:lnTo>
                  <a:lnTo>
                    <a:pt x="311" y="959"/>
                  </a:lnTo>
                  <a:lnTo>
                    <a:pt x="315" y="965"/>
                  </a:lnTo>
                  <a:lnTo>
                    <a:pt x="317" y="967"/>
                  </a:lnTo>
                  <a:lnTo>
                    <a:pt x="317" y="969"/>
                  </a:lnTo>
                  <a:lnTo>
                    <a:pt x="318" y="969"/>
                  </a:lnTo>
                  <a:lnTo>
                    <a:pt x="318" y="970"/>
                  </a:lnTo>
                  <a:lnTo>
                    <a:pt x="322" y="974"/>
                  </a:lnTo>
                  <a:lnTo>
                    <a:pt x="324" y="976"/>
                  </a:lnTo>
                  <a:lnTo>
                    <a:pt x="326" y="978"/>
                  </a:lnTo>
                  <a:lnTo>
                    <a:pt x="328" y="982"/>
                  </a:lnTo>
                  <a:lnTo>
                    <a:pt x="330" y="984"/>
                  </a:lnTo>
                  <a:lnTo>
                    <a:pt x="330" y="986"/>
                  </a:lnTo>
                  <a:lnTo>
                    <a:pt x="332" y="986"/>
                  </a:lnTo>
                  <a:lnTo>
                    <a:pt x="334" y="990"/>
                  </a:lnTo>
                  <a:lnTo>
                    <a:pt x="336" y="991"/>
                  </a:lnTo>
                  <a:lnTo>
                    <a:pt x="338" y="993"/>
                  </a:lnTo>
                  <a:lnTo>
                    <a:pt x="338" y="996"/>
                  </a:lnTo>
                  <a:lnTo>
                    <a:pt x="340" y="997"/>
                  </a:lnTo>
                  <a:lnTo>
                    <a:pt x="342" y="999"/>
                  </a:lnTo>
                  <a:lnTo>
                    <a:pt x="345" y="1005"/>
                  </a:lnTo>
                  <a:lnTo>
                    <a:pt x="347" y="1007"/>
                  </a:lnTo>
                  <a:lnTo>
                    <a:pt x="349" y="1011"/>
                  </a:lnTo>
                  <a:lnTo>
                    <a:pt x="353" y="1015"/>
                  </a:lnTo>
                  <a:lnTo>
                    <a:pt x="355" y="1018"/>
                  </a:lnTo>
                  <a:lnTo>
                    <a:pt x="359" y="1022"/>
                  </a:lnTo>
                  <a:lnTo>
                    <a:pt x="363" y="1028"/>
                  </a:lnTo>
                  <a:lnTo>
                    <a:pt x="365" y="1030"/>
                  </a:lnTo>
                  <a:lnTo>
                    <a:pt x="365" y="1032"/>
                  </a:lnTo>
                  <a:lnTo>
                    <a:pt x="366" y="1034"/>
                  </a:lnTo>
                  <a:lnTo>
                    <a:pt x="368" y="1036"/>
                  </a:lnTo>
                  <a:lnTo>
                    <a:pt x="368" y="1038"/>
                  </a:lnTo>
                  <a:lnTo>
                    <a:pt x="370" y="1038"/>
                  </a:lnTo>
                  <a:lnTo>
                    <a:pt x="370" y="1036"/>
                  </a:lnTo>
                  <a:lnTo>
                    <a:pt x="368" y="1034"/>
                  </a:lnTo>
                  <a:lnTo>
                    <a:pt x="372" y="1032"/>
                  </a:lnTo>
                  <a:lnTo>
                    <a:pt x="374" y="1032"/>
                  </a:lnTo>
                  <a:lnTo>
                    <a:pt x="374" y="1034"/>
                  </a:lnTo>
                  <a:lnTo>
                    <a:pt x="376" y="1032"/>
                  </a:lnTo>
                  <a:lnTo>
                    <a:pt x="378" y="1030"/>
                  </a:lnTo>
                  <a:lnTo>
                    <a:pt x="380" y="1030"/>
                  </a:lnTo>
                  <a:lnTo>
                    <a:pt x="380" y="1028"/>
                  </a:lnTo>
                  <a:lnTo>
                    <a:pt x="384" y="1028"/>
                  </a:lnTo>
                  <a:lnTo>
                    <a:pt x="388" y="1024"/>
                  </a:lnTo>
                  <a:lnTo>
                    <a:pt x="390" y="1022"/>
                  </a:lnTo>
                  <a:lnTo>
                    <a:pt x="392" y="1022"/>
                  </a:lnTo>
                  <a:lnTo>
                    <a:pt x="393" y="1022"/>
                  </a:lnTo>
                  <a:lnTo>
                    <a:pt x="393" y="1020"/>
                  </a:lnTo>
                  <a:lnTo>
                    <a:pt x="395" y="1020"/>
                  </a:lnTo>
                  <a:lnTo>
                    <a:pt x="395" y="1018"/>
                  </a:lnTo>
                  <a:lnTo>
                    <a:pt x="397" y="1018"/>
                  </a:lnTo>
                  <a:lnTo>
                    <a:pt x="399" y="1017"/>
                  </a:lnTo>
                  <a:lnTo>
                    <a:pt x="399" y="1015"/>
                  </a:lnTo>
                  <a:lnTo>
                    <a:pt x="401" y="1015"/>
                  </a:lnTo>
                  <a:lnTo>
                    <a:pt x="403" y="1013"/>
                  </a:lnTo>
                  <a:lnTo>
                    <a:pt x="403" y="1011"/>
                  </a:lnTo>
                  <a:lnTo>
                    <a:pt x="403" y="1009"/>
                  </a:lnTo>
                  <a:lnTo>
                    <a:pt x="403" y="1007"/>
                  </a:lnTo>
                  <a:lnTo>
                    <a:pt x="403" y="1005"/>
                  </a:lnTo>
                  <a:lnTo>
                    <a:pt x="401" y="996"/>
                  </a:lnTo>
                  <a:lnTo>
                    <a:pt x="399" y="993"/>
                  </a:lnTo>
                  <a:lnTo>
                    <a:pt x="401" y="991"/>
                  </a:lnTo>
                  <a:lnTo>
                    <a:pt x="403" y="990"/>
                  </a:lnTo>
                  <a:lnTo>
                    <a:pt x="407" y="988"/>
                  </a:lnTo>
                  <a:lnTo>
                    <a:pt x="411" y="984"/>
                  </a:lnTo>
                  <a:lnTo>
                    <a:pt x="416" y="982"/>
                  </a:lnTo>
                  <a:lnTo>
                    <a:pt x="419" y="982"/>
                  </a:lnTo>
                  <a:lnTo>
                    <a:pt x="420" y="982"/>
                  </a:lnTo>
                  <a:lnTo>
                    <a:pt x="424" y="980"/>
                  </a:lnTo>
                  <a:lnTo>
                    <a:pt x="430" y="976"/>
                  </a:lnTo>
                  <a:lnTo>
                    <a:pt x="430" y="974"/>
                  </a:lnTo>
                  <a:lnTo>
                    <a:pt x="432" y="974"/>
                  </a:lnTo>
                  <a:lnTo>
                    <a:pt x="432" y="972"/>
                  </a:lnTo>
                  <a:lnTo>
                    <a:pt x="432" y="969"/>
                  </a:lnTo>
                  <a:lnTo>
                    <a:pt x="434" y="967"/>
                  </a:lnTo>
                  <a:lnTo>
                    <a:pt x="436" y="967"/>
                  </a:lnTo>
                  <a:lnTo>
                    <a:pt x="436" y="965"/>
                  </a:lnTo>
                  <a:lnTo>
                    <a:pt x="438" y="965"/>
                  </a:lnTo>
                  <a:lnTo>
                    <a:pt x="440" y="965"/>
                  </a:lnTo>
                  <a:lnTo>
                    <a:pt x="441" y="967"/>
                  </a:lnTo>
                  <a:lnTo>
                    <a:pt x="443" y="967"/>
                  </a:lnTo>
                  <a:lnTo>
                    <a:pt x="443" y="969"/>
                  </a:lnTo>
                  <a:lnTo>
                    <a:pt x="445" y="969"/>
                  </a:lnTo>
                  <a:lnTo>
                    <a:pt x="445" y="970"/>
                  </a:lnTo>
                  <a:lnTo>
                    <a:pt x="445" y="972"/>
                  </a:lnTo>
                  <a:lnTo>
                    <a:pt x="445" y="974"/>
                  </a:lnTo>
                  <a:lnTo>
                    <a:pt x="445" y="976"/>
                  </a:lnTo>
                  <a:lnTo>
                    <a:pt x="453" y="986"/>
                  </a:lnTo>
                  <a:lnTo>
                    <a:pt x="455" y="986"/>
                  </a:lnTo>
                  <a:lnTo>
                    <a:pt x="457" y="988"/>
                  </a:lnTo>
                  <a:lnTo>
                    <a:pt x="457" y="986"/>
                  </a:lnTo>
                  <a:lnTo>
                    <a:pt x="459" y="988"/>
                  </a:lnTo>
                  <a:lnTo>
                    <a:pt x="461" y="988"/>
                  </a:lnTo>
                  <a:lnTo>
                    <a:pt x="465" y="991"/>
                  </a:lnTo>
                  <a:lnTo>
                    <a:pt x="470" y="997"/>
                  </a:lnTo>
                  <a:lnTo>
                    <a:pt x="472" y="1001"/>
                  </a:lnTo>
                  <a:lnTo>
                    <a:pt x="476" y="1003"/>
                  </a:lnTo>
                  <a:lnTo>
                    <a:pt x="484" y="1007"/>
                  </a:lnTo>
                  <a:lnTo>
                    <a:pt x="486" y="1007"/>
                  </a:lnTo>
                  <a:lnTo>
                    <a:pt x="488" y="1007"/>
                  </a:lnTo>
                  <a:lnTo>
                    <a:pt x="489" y="1009"/>
                  </a:lnTo>
                  <a:lnTo>
                    <a:pt x="491" y="1011"/>
                  </a:lnTo>
                  <a:lnTo>
                    <a:pt x="493" y="1011"/>
                  </a:lnTo>
                  <a:lnTo>
                    <a:pt x="493" y="1013"/>
                  </a:lnTo>
                  <a:lnTo>
                    <a:pt x="495" y="1013"/>
                  </a:lnTo>
                  <a:lnTo>
                    <a:pt x="497" y="1015"/>
                  </a:lnTo>
                  <a:lnTo>
                    <a:pt x="499" y="1015"/>
                  </a:lnTo>
                  <a:lnTo>
                    <a:pt x="501" y="1015"/>
                  </a:lnTo>
                  <a:lnTo>
                    <a:pt x="501" y="1017"/>
                  </a:lnTo>
                  <a:lnTo>
                    <a:pt x="501" y="1015"/>
                  </a:lnTo>
                  <a:lnTo>
                    <a:pt x="503" y="1015"/>
                  </a:lnTo>
                  <a:lnTo>
                    <a:pt x="503" y="1017"/>
                  </a:lnTo>
                  <a:lnTo>
                    <a:pt x="505" y="1017"/>
                  </a:lnTo>
                  <a:lnTo>
                    <a:pt x="505" y="1015"/>
                  </a:lnTo>
                  <a:lnTo>
                    <a:pt x="507" y="1017"/>
                  </a:lnTo>
                  <a:lnTo>
                    <a:pt x="509" y="1017"/>
                  </a:lnTo>
                  <a:lnTo>
                    <a:pt x="511" y="1017"/>
                  </a:lnTo>
                  <a:lnTo>
                    <a:pt x="513" y="1017"/>
                  </a:lnTo>
                  <a:lnTo>
                    <a:pt x="515" y="1017"/>
                  </a:lnTo>
                  <a:lnTo>
                    <a:pt x="515" y="1018"/>
                  </a:lnTo>
                  <a:lnTo>
                    <a:pt x="520" y="1020"/>
                  </a:lnTo>
                  <a:lnTo>
                    <a:pt x="524" y="1020"/>
                  </a:lnTo>
                  <a:lnTo>
                    <a:pt x="526" y="1020"/>
                  </a:lnTo>
                  <a:lnTo>
                    <a:pt x="528" y="1018"/>
                  </a:lnTo>
                  <a:lnTo>
                    <a:pt x="528" y="1017"/>
                  </a:lnTo>
                  <a:lnTo>
                    <a:pt x="532" y="1015"/>
                  </a:lnTo>
                  <a:lnTo>
                    <a:pt x="532" y="1013"/>
                  </a:lnTo>
                  <a:lnTo>
                    <a:pt x="534" y="1013"/>
                  </a:lnTo>
                  <a:lnTo>
                    <a:pt x="534" y="1011"/>
                  </a:lnTo>
                  <a:lnTo>
                    <a:pt x="536" y="1011"/>
                  </a:lnTo>
                  <a:lnTo>
                    <a:pt x="537" y="1009"/>
                  </a:lnTo>
                  <a:lnTo>
                    <a:pt x="539" y="1009"/>
                  </a:lnTo>
                  <a:lnTo>
                    <a:pt x="539" y="1007"/>
                  </a:lnTo>
                  <a:lnTo>
                    <a:pt x="541" y="1007"/>
                  </a:lnTo>
                  <a:lnTo>
                    <a:pt x="543" y="1005"/>
                  </a:lnTo>
                  <a:lnTo>
                    <a:pt x="545" y="1005"/>
                  </a:lnTo>
                  <a:lnTo>
                    <a:pt x="547" y="1003"/>
                  </a:lnTo>
                  <a:lnTo>
                    <a:pt x="549" y="1003"/>
                  </a:lnTo>
                  <a:lnTo>
                    <a:pt x="549" y="1001"/>
                  </a:lnTo>
                  <a:lnTo>
                    <a:pt x="551" y="1001"/>
                  </a:lnTo>
                  <a:lnTo>
                    <a:pt x="551" y="999"/>
                  </a:lnTo>
                  <a:lnTo>
                    <a:pt x="553" y="999"/>
                  </a:lnTo>
                  <a:lnTo>
                    <a:pt x="553" y="997"/>
                  </a:lnTo>
                  <a:lnTo>
                    <a:pt x="555" y="997"/>
                  </a:lnTo>
                  <a:lnTo>
                    <a:pt x="557" y="1005"/>
                  </a:lnTo>
                  <a:lnTo>
                    <a:pt x="557" y="1013"/>
                  </a:lnTo>
                  <a:lnTo>
                    <a:pt x="557" y="1022"/>
                  </a:lnTo>
                  <a:lnTo>
                    <a:pt x="557" y="1024"/>
                  </a:lnTo>
                  <a:lnTo>
                    <a:pt x="555" y="1026"/>
                  </a:lnTo>
                  <a:lnTo>
                    <a:pt x="553" y="1028"/>
                  </a:lnTo>
                  <a:lnTo>
                    <a:pt x="551" y="1036"/>
                  </a:lnTo>
                  <a:lnTo>
                    <a:pt x="553" y="1044"/>
                  </a:lnTo>
                  <a:lnTo>
                    <a:pt x="553" y="1041"/>
                  </a:lnTo>
                  <a:lnTo>
                    <a:pt x="557" y="1041"/>
                  </a:lnTo>
                  <a:lnTo>
                    <a:pt x="559" y="1041"/>
                  </a:lnTo>
                  <a:lnTo>
                    <a:pt x="561" y="1040"/>
                  </a:lnTo>
                  <a:lnTo>
                    <a:pt x="563" y="1040"/>
                  </a:lnTo>
                  <a:lnTo>
                    <a:pt x="564" y="1040"/>
                  </a:lnTo>
                  <a:lnTo>
                    <a:pt x="566" y="1040"/>
                  </a:lnTo>
                  <a:lnTo>
                    <a:pt x="570" y="1040"/>
                  </a:lnTo>
                  <a:lnTo>
                    <a:pt x="572" y="1040"/>
                  </a:lnTo>
                  <a:lnTo>
                    <a:pt x="576" y="1040"/>
                  </a:lnTo>
                  <a:lnTo>
                    <a:pt x="580" y="1040"/>
                  </a:lnTo>
                  <a:lnTo>
                    <a:pt x="582" y="1040"/>
                  </a:lnTo>
                  <a:lnTo>
                    <a:pt x="584" y="1040"/>
                  </a:lnTo>
                  <a:lnTo>
                    <a:pt x="585" y="1040"/>
                  </a:lnTo>
                  <a:lnTo>
                    <a:pt x="587" y="1041"/>
                  </a:lnTo>
                  <a:lnTo>
                    <a:pt x="595" y="1041"/>
                  </a:lnTo>
                  <a:lnTo>
                    <a:pt x="597" y="1041"/>
                  </a:lnTo>
                  <a:lnTo>
                    <a:pt x="599" y="1041"/>
                  </a:lnTo>
                  <a:lnTo>
                    <a:pt x="603" y="1044"/>
                  </a:lnTo>
                  <a:lnTo>
                    <a:pt x="605" y="1044"/>
                  </a:lnTo>
                  <a:lnTo>
                    <a:pt x="607" y="1044"/>
                  </a:lnTo>
                  <a:lnTo>
                    <a:pt x="609" y="1044"/>
                  </a:lnTo>
                  <a:lnTo>
                    <a:pt x="612" y="1046"/>
                  </a:lnTo>
                  <a:lnTo>
                    <a:pt x="614" y="1046"/>
                  </a:lnTo>
                  <a:lnTo>
                    <a:pt x="618" y="1046"/>
                  </a:lnTo>
                  <a:lnTo>
                    <a:pt x="622" y="1047"/>
                  </a:lnTo>
                  <a:lnTo>
                    <a:pt x="626" y="1047"/>
                  </a:lnTo>
                  <a:lnTo>
                    <a:pt x="630" y="1049"/>
                  </a:lnTo>
                  <a:lnTo>
                    <a:pt x="632" y="1049"/>
                  </a:lnTo>
                  <a:lnTo>
                    <a:pt x="633" y="1049"/>
                  </a:lnTo>
                  <a:lnTo>
                    <a:pt x="636" y="1049"/>
                  </a:lnTo>
                  <a:lnTo>
                    <a:pt x="638" y="1049"/>
                  </a:lnTo>
                  <a:lnTo>
                    <a:pt x="639" y="1049"/>
                  </a:lnTo>
                  <a:lnTo>
                    <a:pt x="643" y="1049"/>
                  </a:lnTo>
                  <a:lnTo>
                    <a:pt x="645" y="1049"/>
                  </a:lnTo>
                  <a:lnTo>
                    <a:pt x="649" y="1049"/>
                  </a:lnTo>
                  <a:lnTo>
                    <a:pt x="651" y="1051"/>
                  </a:lnTo>
                  <a:lnTo>
                    <a:pt x="655" y="1051"/>
                  </a:lnTo>
                  <a:lnTo>
                    <a:pt x="657" y="1051"/>
                  </a:lnTo>
                  <a:lnTo>
                    <a:pt x="659" y="1051"/>
                  </a:lnTo>
                  <a:lnTo>
                    <a:pt x="660" y="1051"/>
                  </a:lnTo>
                  <a:lnTo>
                    <a:pt x="660" y="1053"/>
                  </a:lnTo>
                  <a:lnTo>
                    <a:pt x="664" y="1059"/>
                  </a:lnTo>
                  <a:lnTo>
                    <a:pt x="668" y="1061"/>
                  </a:lnTo>
                  <a:lnTo>
                    <a:pt x="668" y="1063"/>
                  </a:lnTo>
                  <a:lnTo>
                    <a:pt x="668" y="1065"/>
                  </a:lnTo>
                  <a:lnTo>
                    <a:pt x="666" y="1065"/>
                  </a:lnTo>
                  <a:lnTo>
                    <a:pt x="666" y="1067"/>
                  </a:lnTo>
                  <a:lnTo>
                    <a:pt x="664" y="1067"/>
                  </a:lnTo>
                  <a:lnTo>
                    <a:pt x="664" y="1068"/>
                  </a:lnTo>
                  <a:lnTo>
                    <a:pt x="666" y="1068"/>
                  </a:lnTo>
                  <a:lnTo>
                    <a:pt x="668" y="1070"/>
                  </a:lnTo>
                  <a:lnTo>
                    <a:pt x="670" y="1070"/>
                  </a:lnTo>
                  <a:lnTo>
                    <a:pt x="672" y="1070"/>
                  </a:lnTo>
                  <a:lnTo>
                    <a:pt x="674" y="1070"/>
                  </a:lnTo>
                  <a:lnTo>
                    <a:pt x="676" y="1070"/>
                  </a:lnTo>
                  <a:lnTo>
                    <a:pt x="678" y="1070"/>
                  </a:lnTo>
                  <a:lnTo>
                    <a:pt x="680" y="1072"/>
                  </a:lnTo>
                  <a:lnTo>
                    <a:pt x="682" y="1072"/>
                  </a:lnTo>
                  <a:lnTo>
                    <a:pt x="684" y="1072"/>
                  </a:lnTo>
                  <a:lnTo>
                    <a:pt x="686" y="1072"/>
                  </a:lnTo>
                  <a:lnTo>
                    <a:pt x="687" y="1072"/>
                  </a:lnTo>
                  <a:lnTo>
                    <a:pt x="689" y="1072"/>
                  </a:lnTo>
                  <a:lnTo>
                    <a:pt x="687" y="1070"/>
                  </a:lnTo>
                  <a:lnTo>
                    <a:pt x="691" y="1070"/>
                  </a:lnTo>
                  <a:lnTo>
                    <a:pt x="693" y="1068"/>
                  </a:lnTo>
                  <a:lnTo>
                    <a:pt x="693" y="1070"/>
                  </a:lnTo>
                  <a:lnTo>
                    <a:pt x="699" y="1070"/>
                  </a:lnTo>
                  <a:lnTo>
                    <a:pt x="699" y="1072"/>
                  </a:lnTo>
                  <a:lnTo>
                    <a:pt x="699" y="1076"/>
                  </a:lnTo>
                  <a:lnTo>
                    <a:pt x="699" y="1078"/>
                  </a:lnTo>
                  <a:lnTo>
                    <a:pt x="699" y="1080"/>
                  </a:lnTo>
                  <a:lnTo>
                    <a:pt x="699" y="1082"/>
                  </a:lnTo>
                  <a:lnTo>
                    <a:pt x="699" y="1084"/>
                  </a:lnTo>
                  <a:lnTo>
                    <a:pt x="699" y="1086"/>
                  </a:lnTo>
                  <a:lnTo>
                    <a:pt x="699" y="1088"/>
                  </a:lnTo>
                  <a:lnTo>
                    <a:pt x="697" y="1090"/>
                  </a:lnTo>
                  <a:lnTo>
                    <a:pt x="691" y="1090"/>
                  </a:lnTo>
                  <a:lnTo>
                    <a:pt x="691" y="1092"/>
                  </a:lnTo>
                  <a:lnTo>
                    <a:pt x="691" y="1094"/>
                  </a:lnTo>
                  <a:lnTo>
                    <a:pt x="691" y="1095"/>
                  </a:lnTo>
                  <a:lnTo>
                    <a:pt x="691" y="1099"/>
                  </a:lnTo>
                  <a:lnTo>
                    <a:pt x="691" y="1103"/>
                  </a:lnTo>
                  <a:lnTo>
                    <a:pt x="693" y="1103"/>
                  </a:lnTo>
                  <a:lnTo>
                    <a:pt x="695" y="1103"/>
                  </a:lnTo>
                  <a:lnTo>
                    <a:pt x="697" y="1101"/>
                  </a:lnTo>
                  <a:lnTo>
                    <a:pt x="701" y="1101"/>
                  </a:lnTo>
                  <a:lnTo>
                    <a:pt x="703" y="1101"/>
                  </a:lnTo>
                  <a:lnTo>
                    <a:pt x="705" y="1101"/>
                  </a:lnTo>
                  <a:lnTo>
                    <a:pt x="709" y="1099"/>
                  </a:lnTo>
                  <a:lnTo>
                    <a:pt x="710" y="1099"/>
                  </a:lnTo>
                  <a:lnTo>
                    <a:pt x="715" y="1099"/>
                  </a:lnTo>
                  <a:lnTo>
                    <a:pt x="718" y="1097"/>
                  </a:lnTo>
                  <a:lnTo>
                    <a:pt x="720" y="1097"/>
                  </a:lnTo>
                  <a:lnTo>
                    <a:pt x="722" y="1097"/>
                  </a:lnTo>
                  <a:lnTo>
                    <a:pt x="724" y="1097"/>
                  </a:lnTo>
                  <a:lnTo>
                    <a:pt x="730" y="1095"/>
                  </a:lnTo>
                  <a:lnTo>
                    <a:pt x="732" y="1109"/>
                  </a:lnTo>
                  <a:lnTo>
                    <a:pt x="732" y="1115"/>
                  </a:lnTo>
                  <a:lnTo>
                    <a:pt x="734" y="1124"/>
                  </a:lnTo>
                  <a:lnTo>
                    <a:pt x="734" y="1128"/>
                  </a:lnTo>
                  <a:lnTo>
                    <a:pt x="734" y="1132"/>
                  </a:lnTo>
                  <a:lnTo>
                    <a:pt x="734" y="1138"/>
                  </a:lnTo>
                  <a:lnTo>
                    <a:pt x="736" y="1143"/>
                  </a:lnTo>
                  <a:lnTo>
                    <a:pt x="736" y="1149"/>
                  </a:lnTo>
                  <a:lnTo>
                    <a:pt x="736" y="1151"/>
                  </a:lnTo>
                  <a:lnTo>
                    <a:pt x="737" y="1153"/>
                  </a:lnTo>
                  <a:lnTo>
                    <a:pt x="737" y="1155"/>
                  </a:lnTo>
                  <a:lnTo>
                    <a:pt x="736" y="1155"/>
                  </a:lnTo>
                  <a:lnTo>
                    <a:pt x="736" y="1159"/>
                  </a:lnTo>
                  <a:lnTo>
                    <a:pt x="737" y="1157"/>
                  </a:lnTo>
                  <a:lnTo>
                    <a:pt x="739" y="1157"/>
                  </a:lnTo>
                  <a:lnTo>
                    <a:pt x="745" y="1159"/>
                  </a:lnTo>
                  <a:lnTo>
                    <a:pt x="747" y="1161"/>
                  </a:lnTo>
                  <a:lnTo>
                    <a:pt x="747" y="1163"/>
                  </a:lnTo>
                  <a:lnTo>
                    <a:pt x="747" y="1166"/>
                  </a:lnTo>
                  <a:lnTo>
                    <a:pt x="747" y="1169"/>
                  </a:lnTo>
                  <a:lnTo>
                    <a:pt x="749" y="1171"/>
                  </a:lnTo>
                  <a:lnTo>
                    <a:pt x="751" y="1172"/>
                  </a:lnTo>
                  <a:lnTo>
                    <a:pt x="751" y="1174"/>
                  </a:lnTo>
                  <a:lnTo>
                    <a:pt x="753" y="1174"/>
                  </a:lnTo>
                  <a:lnTo>
                    <a:pt x="753" y="1176"/>
                  </a:lnTo>
                  <a:lnTo>
                    <a:pt x="761" y="1182"/>
                  </a:lnTo>
                  <a:lnTo>
                    <a:pt x="764" y="1184"/>
                  </a:lnTo>
                  <a:lnTo>
                    <a:pt x="770" y="1188"/>
                  </a:lnTo>
                  <a:lnTo>
                    <a:pt x="772" y="1190"/>
                  </a:lnTo>
                  <a:lnTo>
                    <a:pt x="774" y="1190"/>
                  </a:lnTo>
                  <a:lnTo>
                    <a:pt x="772" y="1190"/>
                  </a:lnTo>
                  <a:lnTo>
                    <a:pt x="772" y="1184"/>
                  </a:lnTo>
                  <a:lnTo>
                    <a:pt x="772" y="1174"/>
                  </a:lnTo>
                  <a:lnTo>
                    <a:pt x="772" y="1159"/>
                  </a:lnTo>
                  <a:lnTo>
                    <a:pt x="772" y="1151"/>
                  </a:lnTo>
                  <a:lnTo>
                    <a:pt x="772" y="1149"/>
                  </a:lnTo>
                  <a:lnTo>
                    <a:pt x="770" y="1136"/>
                  </a:lnTo>
                  <a:lnTo>
                    <a:pt x="770" y="1132"/>
                  </a:lnTo>
                  <a:lnTo>
                    <a:pt x="770" y="1124"/>
                  </a:lnTo>
                  <a:lnTo>
                    <a:pt x="766" y="1116"/>
                  </a:lnTo>
                  <a:lnTo>
                    <a:pt x="764" y="1113"/>
                  </a:lnTo>
                  <a:lnTo>
                    <a:pt x="764" y="1111"/>
                  </a:lnTo>
                  <a:lnTo>
                    <a:pt x="764" y="1103"/>
                  </a:lnTo>
                  <a:lnTo>
                    <a:pt x="764" y="1095"/>
                  </a:lnTo>
                  <a:lnTo>
                    <a:pt x="770" y="1086"/>
                  </a:lnTo>
                  <a:lnTo>
                    <a:pt x="770" y="1084"/>
                  </a:lnTo>
                  <a:lnTo>
                    <a:pt x="768" y="1078"/>
                  </a:lnTo>
                  <a:lnTo>
                    <a:pt x="768" y="1057"/>
                  </a:lnTo>
                  <a:lnTo>
                    <a:pt x="768" y="1055"/>
                  </a:lnTo>
                  <a:lnTo>
                    <a:pt x="772" y="1053"/>
                  </a:lnTo>
                  <a:lnTo>
                    <a:pt x="780" y="1049"/>
                  </a:lnTo>
                  <a:lnTo>
                    <a:pt x="814" y="1036"/>
                  </a:lnTo>
                  <a:lnTo>
                    <a:pt x="816" y="1034"/>
                  </a:lnTo>
                  <a:lnTo>
                    <a:pt x="839" y="1024"/>
                  </a:lnTo>
                  <a:lnTo>
                    <a:pt x="843" y="1022"/>
                  </a:lnTo>
                  <a:lnTo>
                    <a:pt x="853" y="1018"/>
                  </a:lnTo>
                  <a:lnTo>
                    <a:pt x="855" y="1018"/>
                  </a:lnTo>
                  <a:lnTo>
                    <a:pt x="862" y="1024"/>
                  </a:lnTo>
                  <a:lnTo>
                    <a:pt x="864" y="1024"/>
                  </a:lnTo>
                  <a:lnTo>
                    <a:pt x="876" y="1026"/>
                  </a:lnTo>
                  <a:lnTo>
                    <a:pt x="889" y="1026"/>
                  </a:lnTo>
                  <a:lnTo>
                    <a:pt x="912" y="1018"/>
                  </a:lnTo>
                  <a:lnTo>
                    <a:pt x="932" y="1011"/>
                  </a:lnTo>
                  <a:lnTo>
                    <a:pt x="932" y="1013"/>
                  </a:lnTo>
                  <a:lnTo>
                    <a:pt x="934" y="1013"/>
                  </a:lnTo>
                  <a:lnTo>
                    <a:pt x="934" y="1011"/>
                  </a:lnTo>
                  <a:lnTo>
                    <a:pt x="941" y="1007"/>
                  </a:lnTo>
                  <a:lnTo>
                    <a:pt x="943" y="1007"/>
                  </a:lnTo>
                  <a:lnTo>
                    <a:pt x="949" y="1003"/>
                  </a:lnTo>
                  <a:lnTo>
                    <a:pt x="997" y="984"/>
                  </a:lnTo>
                  <a:lnTo>
                    <a:pt x="999" y="984"/>
                  </a:lnTo>
                  <a:lnTo>
                    <a:pt x="1022" y="957"/>
                  </a:lnTo>
                  <a:lnTo>
                    <a:pt x="1026" y="951"/>
                  </a:lnTo>
                  <a:lnTo>
                    <a:pt x="1039" y="928"/>
                  </a:lnTo>
                  <a:lnTo>
                    <a:pt x="1047" y="913"/>
                  </a:lnTo>
                  <a:lnTo>
                    <a:pt x="1072" y="892"/>
                  </a:lnTo>
                  <a:lnTo>
                    <a:pt x="1085" y="880"/>
                  </a:lnTo>
                  <a:lnTo>
                    <a:pt x="1089" y="878"/>
                  </a:lnTo>
                  <a:lnTo>
                    <a:pt x="1097" y="872"/>
                  </a:lnTo>
                  <a:lnTo>
                    <a:pt x="1099" y="871"/>
                  </a:lnTo>
                  <a:lnTo>
                    <a:pt x="1110" y="863"/>
                  </a:lnTo>
                  <a:lnTo>
                    <a:pt x="1124" y="851"/>
                  </a:lnTo>
                  <a:lnTo>
                    <a:pt x="1149" y="832"/>
                  </a:lnTo>
                  <a:lnTo>
                    <a:pt x="1147" y="832"/>
                  </a:lnTo>
                  <a:lnTo>
                    <a:pt x="1153" y="828"/>
                  </a:lnTo>
                  <a:lnTo>
                    <a:pt x="1160" y="832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93"/>
            <p:cNvSpPr>
              <a:spLocks/>
            </p:cNvSpPr>
            <p:nvPr/>
          </p:nvSpPr>
          <p:spPr bwMode="auto">
            <a:xfrm>
              <a:off x="2758705" y="4811422"/>
              <a:ext cx="333059" cy="444394"/>
            </a:xfrm>
            <a:custGeom>
              <a:avLst/>
              <a:gdLst>
                <a:gd name="T0" fmla="*/ 303 w 353"/>
                <a:gd name="T1" fmla="*/ 471 h 471"/>
                <a:gd name="T2" fmla="*/ 346 w 353"/>
                <a:gd name="T3" fmla="*/ 365 h 471"/>
                <a:gd name="T4" fmla="*/ 351 w 353"/>
                <a:gd name="T5" fmla="*/ 350 h 471"/>
                <a:gd name="T6" fmla="*/ 353 w 353"/>
                <a:gd name="T7" fmla="*/ 344 h 471"/>
                <a:gd name="T8" fmla="*/ 353 w 353"/>
                <a:gd name="T9" fmla="*/ 338 h 471"/>
                <a:gd name="T10" fmla="*/ 353 w 353"/>
                <a:gd name="T11" fmla="*/ 331 h 471"/>
                <a:gd name="T12" fmla="*/ 353 w 353"/>
                <a:gd name="T13" fmla="*/ 321 h 471"/>
                <a:gd name="T14" fmla="*/ 353 w 353"/>
                <a:gd name="T15" fmla="*/ 315 h 471"/>
                <a:gd name="T16" fmla="*/ 351 w 353"/>
                <a:gd name="T17" fmla="*/ 307 h 471"/>
                <a:gd name="T18" fmla="*/ 300 w 353"/>
                <a:gd name="T19" fmla="*/ 229 h 471"/>
                <a:gd name="T20" fmla="*/ 244 w 353"/>
                <a:gd name="T21" fmla="*/ 144 h 471"/>
                <a:gd name="T22" fmla="*/ 186 w 353"/>
                <a:gd name="T23" fmla="*/ 54 h 471"/>
                <a:gd name="T24" fmla="*/ 148 w 353"/>
                <a:gd name="T25" fmla="*/ 2 h 471"/>
                <a:gd name="T26" fmla="*/ 138 w 353"/>
                <a:gd name="T27" fmla="*/ 0 h 471"/>
                <a:gd name="T28" fmla="*/ 127 w 353"/>
                <a:gd name="T29" fmla="*/ 0 h 471"/>
                <a:gd name="T30" fmla="*/ 117 w 353"/>
                <a:gd name="T31" fmla="*/ 6 h 471"/>
                <a:gd name="T32" fmla="*/ 90 w 353"/>
                <a:gd name="T33" fmla="*/ 31 h 471"/>
                <a:gd name="T34" fmla="*/ 44 w 353"/>
                <a:gd name="T35" fmla="*/ 59 h 471"/>
                <a:gd name="T36" fmla="*/ 7 w 353"/>
                <a:gd name="T37" fmla="*/ 81 h 471"/>
                <a:gd name="T38" fmla="*/ 2 w 353"/>
                <a:gd name="T39" fmla="*/ 113 h 471"/>
                <a:gd name="T40" fmla="*/ 0 w 353"/>
                <a:gd name="T41" fmla="*/ 127 h 471"/>
                <a:gd name="T42" fmla="*/ 4 w 353"/>
                <a:gd name="T43" fmla="*/ 154 h 471"/>
                <a:gd name="T44" fmla="*/ 9 w 353"/>
                <a:gd name="T45" fmla="*/ 167 h 471"/>
                <a:gd name="T46" fmla="*/ 17 w 353"/>
                <a:gd name="T47" fmla="*/ 173 h 471"/>
                <a:gd name="T48" fmla="*/ 36 w 353"/>
                <a:gd name="T49" fmla="*/ 187 h 471"/>
                <a:gd name="T50" fmla="*/ 40 w 353"/>
                <a:gd name="T51" fmla="*/ 190 h 471"/>
                <a:gd name="T52" fmla="*/ 44 w 353"/>
                <a:gd name="T53" fmla="*/ 200 h 471"/>
                <a:gd name="T54" fmla="*/ 46 w 353"/>
                <a:gd name="T55" fmla="*/ 210 h 471"/>
                <a:gd name="T56" fmla="*/ 55 w 353"/>
                <a:gd name="T57" fmla="*/ 210 h 471"/>
                <a:gd name="T58" fmla="*/ 69 w 353"/>
                <a:gd name="T59" fmla="*/ 210 h 471"/>
                <a:gd name="T60" fmla="*/ 76 w 353"/>
                <a:gd name="T61" fmla="*/ 211 h 471"/>
                <a:gd name="T62" fmla="*/ 80 w 353"/>
                <a:gd name="T63" fmla="*/ 213 h 471"/>
                <a:gd name="T64" fmla="*/ 86 w 353"/>
                <a:gd name="T65" fmla="*/ 213 h 471"/>
                <a:gd name="T66" fmla="*/ 101 w 353"/>
                <a:gd name="T67" fmla="*/ 223 h 471"/>
                <a:gd name="T68" fmla="*/ 149 w 353"/>
                <a:gd name="T69" fmla="*/ 254 h 471"/>
                <a:gd name="T70" fmla="*/ 134 w 353"/>
                <a:gd name="T71" fmla="*/ 350 h 471"/>
                <a:gd name="T72" fmla="*/ 134 w 353"/>
                <a:gd name="T73" fmla="*/ 367 h 471"/>
                <a:gd name="T74" fmla="*/ 136 w 353"/>
                <a:gd name="T75" fmla="*/ 379 h 471"/>
                <a:gd name="T76" fmla="*/ 138 w 353"/>
                <a:gd name="T77" fmla="*/ 386 h 471"/>
                <a:gd name="T78" fmla="*/ 151 w 353"/>
                <a:gd name="T79" fmla="*/ 400 h 471"/>
                <a:gd name="T80" fmla="*/ 171 w 353"/>
                <a:gd name="T81" fmla="*/ 419 h 471"/>
                <a:gd name="T82" fmla="*/ 182 w 353"/>
                <a:gd name="T83" fmla="*/ 425 h 471"/>
                <a:gd name="T84" fmla="*/ 196 w 353"/>
                <a:gd name="T85" fmla="*/ 434 h 471"/>
                <a:gd name="T86" fmla="*/ 282 w 353"/>
                <a:gd name="T87" fmla="*/ 459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3" h="471">
                  <a:moveTo>
                    <a:pt x="282" y="459"/>
                  </a:moveTo>
                  <a:lnTo>
                    <a:pt x="301" y="471"/>
                  </a:lnTo>
                  <a:lnTo>
                    <a:pt x="303" y="471"/>
                  </a:lnTo>
                  <a:lnTo>
                    <a:pt x="322" y="427"/>
                  </a:lnTo>
                  <a:lnTo>
                    <a:pt x="338" y="390"/>
                  </a:lnTo>
                  <a:lnTo>
                    <a:pt x="346" y="365"/>
                  </a:lnTo>
                  <a:lnTo>
                    <a:pt x="346" y="362"/>
                  </a:lnTo>
                  <a:lnTo>
                    <a:pt x="349" y="354"/>
                  </a:lnTo>
                  <a:lnTo>
                    <a:pt x="351" y="350"/>
                  </a:lnTo>
                  <a:lnTo>
                    <a:pt x="351" y="348"/>
                  </a:lnTo>
                  <a:lnTo>
                    <a:pt x="351" y="346"/>
                  </a:lnTo>
                  <a:lnTo>
                    <a:pt x="353" y="344"/>
                  </a:lnTo>
                  <a:lnTo>
                    <a:pt x="353" y="342"/>
                  </a:lnTo>
                  <a:lnTo>
                    <a:pt x="353" y="340"/>
                  </a:lnTo>
                  <a:lnTo>
                    <a:pt x="353" y="338"/>
                  </a:lnTo>
                  <a:lnTo>
                    <a:pt x="353" y="336"/>
                  </a:lnTo>
                  <a:lnTo>
                    <a:pt x="353" y="333"/>
                  </a:lnTo>
                  <a:lnTo>
                    <a:pt x="353" y="331"/>
                  </a:lnTo>
                  <a:lnTo>
                    <a:pt x="353" y="327"/>
                  </a:lnTo>
                  <a:lnTo>
                    <a:pt x="353" y="325"/>
                  </a:lnTo>
                  <a:lnTo>
                    <a:pt x="353" y="321"/>
                  </a:lnTo>
                  <a:lnTo>
                    <a:pt x="353" y="319"/>
                  </a:lnTo>
                  <a:lnTo>
                    <a:pt x="353" y="317"/>
                  </a:lnTo>
                  <a:lnTo>
                    <a:pt x="353" y="315"/>
                  </a:lnTo>
                  <a:lnTo>
                    <a:pt x="353" y="312"/>
                  </a:lnTo>
                  <a:lnTo>
                    <a:pt x="353" y="309"/>
                  </a:lnTo>
                  <a:lnTo>
                    <a:pt x="351" y="307"/>
                  </a:lnTo>
                  <a:lnTo>
                    <a:pt x="351" y="306"/>
                  </a:lnTo>
                  <a:lnTo>
                    <a:pt x="327" y="269"/>
                  </a:lnTo>
                  <a:lnTo>
                    <a:pt x="300" y="229"/>
                  </a:lnTo>
                  <a:lnTo>
                    <a:pt x="273" y="187"/>
                  </a:lnTo>
                  <a:lnTo>
                    <a:pt x="247" y="150"/>
                  </a:lnTo>
                  <a:lnTo>
                    <a:pt x="244" y="144"/>
                  </a:lnTo>
                  <a:lnTo>
                    <a:pt x="217" y="102"/>
                  </a:lnTo>
                  <a:lnTo>
                    <a:pt x="213" y="96"/>
                  </a:lnTo>
                  <a:lnTo>
                    <a:pt x="186" y="54"/>
                  </a:lnTo>
                  <a:lnTo>
                    <a:pt x="151" y="4"/>
                  </a:lnTo>
                  <a:lnTo>
                    <a:pt x="149" y="2"/>
                  </a:lnTo>
                  <a:lnTo>
                    <a:pt x="148" y="2"/>
                  </a:lnTo>
                  <a:lnTo>
                    <a:pt x="146" y="2"/>
                  </a:lnTo>
                  <a:lnTo>
                    <a:pt x="142" y="2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1" y="4"/>
                  </a:lnTo>
                  <a:lnTo>
                    <a:pt x="117" y="6"/>
                  </a:lnTo>
                  <a:lnTo>
                    <a:pt x="113" y="9"/>
                  </a:lnTo>
                  <a:lnTo>
                    <a:pt x="88" y="31"/>
                  </a:lnTo>
                  <a:lnTo>
                    <a:pt x="90" y="31"/>
                  </a:lnTo>
                  <a:lnTo>
                    <a:pt x="76" y="40"/>
                  </a:lnTo>
                  <a:lnTo>
                    <a:pt x="55" y="54"/>
                  </a:lnTo>
                  <a:lnTo>
                    <a:pt x="44" y="59"/>
                  </a:lnTo>
                  <a:lnTo>
                    <a:pt x="34" y="65"/>
                  </a:lnTo>
                  <a:lnTo>
                    <a:pt x="11" y="77"/>
                  </a:lnTo>
                  <a:lnTo>
                    <a:pt x="7" y="81"/>
                  </a:lnTo>
                  <a:lnTo>
                    <a:pt x="5" y="88"/>
                  </a:lnTo>
                  <a:lnTo>
                    <a:pt x="2" y="112"/>
                  </a:lnTo>
                  <a:lnTo>
                    <a:pt x="2" y="113"/>
                  </a:lnTo>
                  <a:lnTo>
                    <a:pt x="2" y="121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4" y="142"/>
                  </a:lnTo>
                  <a:lnTo>
                    <a:pt x="4" y="150"/>
                  </a:lnTo>
                  <a:lnTo>
                    <a:pt x="4" y="154"/>
                  </a:lnTo>
                  <a:lnTo>
                    <a:pt x="5" y="156"/>
                  </a:lnTo>
                  <a:lnTo>
                    <a:pt x="7" y="165"/>
                  </a:lnTo>
                  <a:lnTo>
                    <a:pt x="9" y="167"/>
                  </a:lnTo>
                  <a:lnTo>
                    <a:pt x="9" y="169"/>
                  </a:lnTo>
                  <a:lnTo>
                    <a:pt x="15" y="171"/>
                  </a:lnTo>
                  <a:lnTo>
                    <a:pt x="17" y="173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6" y="187"/>
                  </a:lnTo>
                  <a:lnTo>
                    <a:pt x="38" y="188"/>
                  </a:lnTo>
                  <a:lnTo>
                    <a:pt x="38" y="190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2" y="194"/>
                  </a:lnTo>
                  <a:lnTo>
                    <a:pt x="44" y="200"/>
                  </a:lnTo>
                  <a:lnTo>
                    <a:pt x="44" y="206"/>
                  </a:lnTo>
                  <a:lnTo>
                    <a:pt x="46" y="208"/>
                  </a:lnTo>
                  <a:lnTo>
                    <a:pt x="46" y="210"/>
                  </a:lnTo>
                  <a:lnTo>
                    <a:pt x="48" y="211"/>
                  </a:lnTo>
                  <a:lnTo>
                    <a:pt x="53" y="210"/>
                  </a:lnTo>
                  <a:lnTo>
                    <a:pt x="55" y="210"/>
                  </a:lnTo>
                  <a:lnTo>
                    <a:pt x="59" y="210"/>
                  </a:lnTo>
                  <a:lnTo>
                    <a:pt x="61" y="210"/>
                  </a:lnTo>
                  <a:lnTo>
                    <a:pt x="69" y="210"/>
                  </a:lnTo>
                  <a:lnTo>
                    <a:pt x="73" y="210"/>
                  </a:lnTo>
                  <a:lnTo>
                    <a:pt x="74" y="211"/>
                  </a:lnTo>
                  <a:lnTo>
                    <a:pt x="76" y="211"/>
                  </a:lnTo>
                  <a:lnTo>
                    <a:pt x="79" y="211"/>
                  </a:lnTo>
                  <a:lnTo>
                    <a:pt x="80" y="211"/>
                  </a:lnTo>
                  <a:lnTo>
                    <a:pt x="80" y="213"/>
                  </a:lnTo>
                  <a:lnTo>
                    <a:pt x="82" y="213"/>
                  </a:lnTo>
                  <a:lnTo>
                    <a:pt x="84" y="213"/>
                  </a:lnTo>
                  <a:lnTo>
                    <a:pt x="86" y="213"/>
                  </a:lnTo>
                  <a:lnTo>
                    <a:pt x="86" y="215"/>
                  </a:lnTo>
                  <a:lnTo>
                    <a:pt x="94" y="219"/>
                  </a:lnTo>
                  <a:lnTo>
                    <a:pt x="101" y="223"/>
                  </a:lnTo>
                  <a:lnTo>
                    <a:pt x="105" y="227"/>
                  </a:lnTo>
                  <a:lnTo>
                    <a:pt x="132" y="242"/>
                  </a:lnTo>
                  <a:lnTo>
                    <a:pt x="149" y="254"/>
                  </a:lnTo>
                  <a:lnTo>
                    <a:pt x="155" y="258"/>
                  </a:lnTo>
                  <a:lnTo>
                    <a:pt x="157" y="259"/>
                  </a:lnTo>
                  <a:lnTo>
                    <a:pt x="134" y="350"/>
                  </a:lnTo>
                  <a:lnTo>
                    <a:pt x="132" y="356"/>
                  </a:lnTo>
                  <a:lnTo>
                    <a:pt x="132" y="362"/>
                  </a:lnTo>
                  <a:lnTo>
                    <a:pt x="134" y="367"/>
                  </a:lnTo>
                  <a:lnTo>
                    <a:pt x="134" y="369"/>
                  </a:lnTo>
                  <a:lnTo>
                    <a:pt x="136" y="375"/>
                  </a:lnTo>
                  <a:lnTo>
                    <a:pt x="136" y="379"/>
                  </a:lnTo>
                  <a:lnTo>
                    <a:pt x="136" y="381"/>
                  </a:lnTo>
                  <a:lnTo>
                    <a:pt x="136" y="383"/>
                  </a:lnTo>
                  <a:lnTo>
                    <a:pt x="138" y="386"/>
                  </a:lnTo>
                  <a:lnTo>
                    <a:pt x="144" y="392"/>
                  </a:lnTo>
                  <a:lnTo>
                    <a:pt x="148" y="398"/>
                  </a:lnTo>
                  <a:lnTo>
                    <a:pt x="151" y="400"/>
                  </a:lnTo>
                  <a:lnTo>
                    <a:pt x="157" y="408"/>
                  </a:lnTo>
                  <a:lnTo>
                    <a:pt x="165" y="413"/>
                  </a:lnTo>
                  <a:lnTo>
                    <a:pt x="171" y="419"/>
                  </a:lnTo>
                  <a:lnTo>
                    <a:pt x="175" y="421"/>
                  </a:lnTo>
                  <a:lnTo>
                    <a:pt x="176" y="423"/>
                  </a:lnTo>
                  <a:lnTo>
                    <a:pt x="182" y="425"/>
                  </a:lnTo>
                  <a:lnTo>
                    <a:pt x="190" y="431"/>
                  </a:lnTo>
                  <a:lnTo>
                    <a:pt x="196" y="432"/>
                  </a:lnTo>
                  <a:lnTo>
                    <a:pt x="196" y="434"/>
                  </a:lnTo>
                  <a:lnTo>
                    <a:pt x="250" y="456"/>
                  </a:lnTo>
                  <a:lnTo>
                    <a:pt x="265" y="458"/>
                  </a:lnTo>
                  <a:lnTo>
                    <a:pt x="282" y="459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211"/>
            <p:cNvSpPr>
              <a:spLocks/>
            </p:cNvSpPr>
            <p:nvPr/>
          </p:nvSpPr>
          <p:spPr bwMode="auto">
            <a:xfrm>
              <a:off x="1251917" y="4486854"/>
              <a:ext cx="884071" cy="745374"/>
            </a:xfrm>
            <a:custGeom>
              <a:avLst/>
              <a:gdLst>
                <a:gd name="T0" fmla="*/ 893 w 937"/>
                <a:gd name="T1" fmla="*/ 84 h 790"/>
                <a:gd name="T2" fmla="*/ 836 w 937"/>
                <a:gd name="T3" fmla="*/ 55 h 790"/>
                <a:gd name="T4" fmla="*/ 860 w 937"/>
                <a:gd name="T5" fmla="*/ 19 h 790"/>
                <a:gd name="T6" fmla="*/ 799 w 937"/>
                <a:gd name="T7" fmla="*/ 15 h 790"/>
                <a:gd name="T8" fmla="*/ 739 w 937"/>
                <a:gd name="T9" fmla="*/ 4 h 790"/>
                <a:gd name="T10" fmla="*/ 682 w 937"/>
                <a:gd name="T11" fmla="*/ 167 h 790"/>
                <a:gd name="T12" fmla="*/ 530 w 937"/>
                <a:gd name="T13" fmla="*/ 158 h 790"/>
                <a:gd name="T14" fmla="*/ 530 w 937"/>
                <a:gd name="T15" fmla="*/ 202 h 790"/>
                <a:gd name="T16" fmla="*/ 397 w 937"/>
                <a:gd name="T17" fmla="*/ 163 h 790"/>
                <a:gd name="T18" fmla="*/ 296 w 937"/>
                <a:gd name="T19" fmla="*/ 190 h 790"/>
                <a:gd name="T20" fmla="*/ 232 w 937"/>
                <a:gd name="T21" fmla="*/ 236 h 790"/>
                <a:gd name="T22" fmla="*/ 146 w 937"/>
                <a:gd name="T23" fmla="*/ 317 h 790"/>
                <a:gd name="T24" fmla="*/ 184 w 937"/>
                <a:gd name="T25" fmla="*/ 386 h 790"/>
                <a:gd name="T26" fmla="*/ 149 w 937"/>
                <a:gd name="T27" fmla="*/ 434 h 790"/>
                <a:gd name="T28" fmla="*/ 153 w 937"/>
                <a:gd name="T29" fmla="*/ 467 h 790"/>
                <a:gd name="T30" fmla="*/ 103 w 937"/>
                <a:gd name="T31" fmla="*/ 498 h 790"/>
                <a:gd name="T32" fmla="*/ 44 w 937"/>
                <a:gd name="T33" fmla="*/ 554 h 790"/>
                <a:gd name="T34" fmla="*/ 1 w 937"/>
                <a:gd name="T35" fmla="*/ 546 h 790"/>
                <a:gd name="T36" fmla="*/ 75 w 937"/>
                <a:gd name="T37" fmla="*/ 625 h 790"/>
                <a:gd name="T38" fmla="*/ 111 w 937"/>
                <a:gd name="T39" fmla="*/ 673 h 790"/>
                <a:gd name="T40" fmla="*/ 174 w 937"/>
                <a:gd name="T41" fmla="*/ 717 h 790"/>
                <a:gd name="T42" fmla="*/ 203 w 937"/>
                <a:gd name="T43" fmla="*/ 790 h 790"/>
                <a:gd name="T44" fmla="*/ 261 w 937"/>
                <a:gd name="T45" fmla="*/ 671 h 790"/>
                <a:gd name="T46" fmla="*/ 243 w 937"/>
                <a:gd name="T47" fmla="*/ 625 h 790"/>
                <a:gd name="T48" fmla="*/ 269 w 937"/>
                <a:gd name="T49" fmla="*/ 613 h 790"/>
                <a:gd name="T50" fmla="*/ 284 w 937"/>
                <a:gd name="T51" fmla="*/ 600 h 790"/>
                <a:gd name="T52" fmla="*/ 317 w 937"/>
                <a:gd name="T53" fmla="*/ 590 h 790"/>
                <a:gd name="T54" fmla="*/ 336 w 937"/>
                <a:gd name="T55" fmla="*/ 627 h 790"/>
                <a:gd name="T56" fmla="*/ 420 w 937"/>
                <a:gd name="T57" fmla="*/ 573 h 790"/>
                <a:gd name="T58" fmla="*/ 455 w 937"/>
                <a:gd name="T59" fmla="*/ 594 h 790"/>
                <a:gd name="T60" fmla="*/ 459 w 937"/>
                <a:gd name="T61" fmla="*/ 613 h 790"/>
                <a:gd name="T62" fmla="*/ 518 w 937"/>
                <a:gd name="T63" fmla="*/ 602 h 790"/>
                <a:gd name="T64" fmla="*/ 545 w 937"/>
                <a:gd name="T65" fmla="*/ 619 h 790"/>
                <a:gd name="T66" fmla="*/ 568 w 937"/>
                <a:gd name="T67" fmla="*/ 605 h 790"/>
                <a:gd name="T68" fmla="*/ 588 w 937"/>
                <a:gd name="T69" fmla="*/ 576 h 790"/>
                <a:gd name="T70" fmla="*/ 603 w 937"/>
                <a:gd name="T71" fmla="*/ 582 h 790"/>
                <a:gd name="T72" fmla="*/ 620 w 937"/>
                <a:gd name="T73" fmla="*/ 586 h 790"/>
                <a:gd name="T74" fmla="*/ 640 w 937"/>
                <a:gd name="T75" fmla="*/ 590 h 790"/>
                <a:gd name="T76" fmla="*/ 653 w 937"/>
                <a:gd name="T77" fmla="*/ 596 h 790"/>
                <a:gd name="T78" fmla="*/ 649 w 937"/>
                <a:gd name="T79" fmla="*/ 584 h 790"/>
                <a:gd name="T80" fmla="*/ 667 w 937"/>
                <a:gd name="T81" fmla="*/ 550 h 790"/>
                <a:gd name="T82" fmla="*/ 703 w 937"/>
                <a:gd name="T83" fmla="*/ 526 h 790"/>
                <a:gd name="T84" fmla="*/ 707 w 937"/>
                <a:gd name="T85" fmla="*/ 554 h 790"/>
                <a:gd name="T86" fmla="*/ 759 w 937"/>
                <a:gd name="T87" fmla="*/ 540 h 790"/>
                <a:gd name="T88" fmla="*/ 778 w 937"/>
                <a:gd name="T89" fmla="*/ 559 h 790"/>
                <a:gd name="T90" fmla="*/ 778 w 937"/>
                <a:gd name="T91" fmla="*/ 592 h 790"/>
                <a:gd name="T92" fmla="*/ 826 w 937"/>
                <a:gd name="T93" fmla="*/ 561 h 790"/>
                <a:gd name="T94" fmla="*/ 936 w 937"/>
                <a:gd name="T95" fmla="*/ 507 h 790"/>
                <a:gd name="T96" fmla="*/ 901 w 937"/>
                <a:gd name="T97" fmla="*/ 419 h 790"/>
                <a:gd name="T98" fmla="*/ 916 w 937"/>
                <a:gd name="T99" fmla="*/ 403 h 790"/>
                <a:gd name="T100" fmla="*/ 926 w 937"/>
                <a:gd name="T101" fmla="*/ 392 h 790"/>
                <a:gd name="T102" fmla="*/ 903 w 937"/>
                <a:gd name="T103" fmla="*/ 396 h 790"/>
                <a:gd name="T104" fmla="*/ 857 w 937"/>
                <a:gd name="T105" fmla="*/ 369 h 790"/>
                <a:gd name="T106" fmla="*/ 826 w 937"/>
                <a:gd name="T107" fmla="*/ 252 h 790"/>
                <a:gd name="T108" fmla="*/ 864 w 937"/>
                <a:gd name="T109" fmla="*/ 154 h 790"/>
                <a:gd name="T110" fmla="*/ 903 w 937"/>
                <a:gd name="T111" fmla="*/ 115 h 790"/>
                <a:gd name="T112" fmla="*/ 897 w 937"/>
                <a:gd name="T113" fmla="*/ 98 h 790"/>
                <a:gd name="T114" fmla="*/ 922 w 937"/>
                <a:gd name="T115" fmla="*/ 113 h 790"/>
                <a:gd name="T116" fmla="*/ 928 w 937"/>
                <a:gd name="T117" fmla="*/ 73 h 790"/>
                <a:gd name="T118" fmla="*/ 903 w 937"/>
                <a:gd name="T119" fmla="*/ 5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37" h="790">
                  <a:moveTo>
                    <a:pt x="901" y="55"/>
                  </a:moveTo>
                  <a:lnTo>
                    <a:pt x="903" y="57"/>
                  </a:lnTo>
                  <a:lnTo>
                    <a:pt x="901" y="61"/>
                  </a:lnTo>
                  <a:lnTo>
                    <a:pt x="903" y="61"/>
                  </a:lnTo>
                  <a:lnTo>
                    <a:pt x="903" y="65"/>
                  </a:lnTo>
                  <a:lnTo>
                    <a:pt x="899" y="67"/>
                  </a:lnTo>
                  <a:lnTo>
                    <a:pt x="897" y="71"/>
                  </a:lnTo>
                  <a:lnTo>
                    <a:pt x="899" y="73"/>
                  </a:lnTo>
                  <a:lnTo>
                    <a:pt x="899" y="81"/>
                  </a:lnTo>
                  <a:lnTo>
                    <a:pt x="895" y="82"/>
                  </a:lnTo>
                  <a:lnTo>
                    <a:pt x="893" y="84"/>
                  </a:lnTo>
                  <a:lnTo>
                    <a:pt x="893" y="88"/>
                  </a:lnTo>
                  <a:lnTo>
                    <a:pt x="893" y="90"/>
                  </a:lnTo>
                  <a:lnTo>
                    <a:pt x="895" y="92"/>
                  </a:lnTo>
                  <a:lnTo>
                    <a:pt x="897" y="94"/>
                  </a:lnTo>
                  <a:lnTo>
                    <a:pt x="897" y="96"/>
                  </a:lnTo>
                  <a:lnTo>
                    <a:pt x="891" y="90"/>
                  </a:lnTo>
                  <a:lnTo>
                    <a:pt x="853" y="75"/>
                  </a:lnTo>
                  <a:lnTo>
                    <a:pt x="838" y="67"/>
                  </a:lnTo>
                  <a:lnTo>
                    <a:pt x="830" y="61"/>
                  </a:lnTo>
                  <a:lnTo>
                    <a:pt x="832" y="60"/>
                  </a:lnTo>
                  <a:lnTo>
                    <a:pt x="836" y="55"/>
                  </a:lnTo>
                  <a:lnTo>
                    <a:pt x="838" y="54"/>
                  </a:lnTo>
                  <a:lnTo>
                    <a:pt x="843" y="50"/>
                  </a:lnTo>
                  <a:lnTo>
                    <a:pt x="849" y="46"/>
                  </a:lnTo>
                  <a:lnTo>
                    <a:pt x="855" y="42"/>
                  </a:lnTo>
                  <a:lnTo>
                    <a:pt x="864" y="36"/>
                  </a:lnTo>
                  <a:lnTo>
                    <a:pt x="864" y="34"/>
                  </a:lnTo>
                  <a:lnTo>
                    <a:pt x="868" y="27"/>
                  </a:lnTo>
                  <a:lnTo>
                    <a:pt x="868" y="25"/>
                  </a:lnTo>
                  <a:lnTo>
                    <a:pt x="868" y="23"/>
                  </a:lnTo>
                  <a:lnTo>
                    <a:pt x="866" y="19"/>
                  </a:lnTo>
                  <a:lnTo>
                    <a:pt x="860" y="19"/>
                  </a:lnTo>
                  <a:lnTo>
                    <a:pt x="853" y="15"/>
                  </a:lnTo>
                  <a:lnTo>
                    <a:pt x="847" y="11"/>
                  </a:lnTo>
                  <a:lnTo>
                    <a:pt x="839" y="11"/>
                  </a:lnTo>
                  <a:lnTo>
                    <a:pt x="833" y="9"/>
                  </a:lnTo>
                  <a:lnTo>
                    <a:pt x="832" y="7"/>
                  </a:lnTo>
                  <a:lnTo>
                    <a:pt x="826" y="7"/>
                  </a:lnTo>
                  <a:lnTo>
                    <a:pt x="818" y="7"/>
                  </a:lnTo>
                  <a:lnTo>
                    <a:pt x="818" y="13"/>
                  </a:lnTo>
                  <a:lnTo>
                    <a:pt x="805" y="17"/>
                  </a:lnTo>
                  <a:lnTo>
                    <a:pt x="801" y="15"/>
                  </a:lnTo>
                  <a:lnTo>
                    <a:pt x="799" y="15"/>
                  </a:lnTo>
                  <a:lnTo>
                    <a:pt x="797" y="15"/>
                  </a:lnTo>
                  <a:lnTo>
                    <a:pt x="795" y="13"/>
                  </a:lnTo>
                  <a:lnTo>
                    <a:pt x="791" y="13"/>
                  </a:lnTo>
                  <a:lnTo>
                    <a:pt x="790" y="9"/>
                  </a:lnTo>
                  <a:lnTo>
                    <a:pt x="787" y="7"/>
                  </a:lnTo>
                  <a:lnTo>
                    <a:pt x="785" y="2"/>
                  </a:lnTo>
                  <a:lnTo>
                    <a:pt x="782" y="0"/>
                  </a:lnTo>
                  <a:lnTo>
                    <a:pt x="778" y="2"/>
                  </a:lnTo>
                  <a:lnTo>
                    <a:pt x="751" y="6"/>
                  </a:lnTo>
                  <a:lnTo>
                    <a:pt x="739" y="2"/>
                  </a:lnTo>
                  <a:lnTo>
                    <a:pt x="739" y="4"/>
                  </a:lnTo>
                  <a:lnTo>
                    <a:pt x="737" y="15"/>
                  </a:lnTo>
                  <a:lnTo>
                    <a:pt x="737" y="21"/>
                  </a:lnTo>
                  <a:lnTo>
                    <a:pt x="737" y="27"/>
                  </a:lnTo>
                  <a:lnTo>
                    <a:pt x="736" y="29"/>
                  </a:lnTo>
                  <a:lnTo>
                    <a:pt x="736" y="36"/>
                  </a:lnTo>
                  <a:lnTo>
                    <a:pt x="749" y="44"/>
                  </a:lnTo>
                  <a:lnTo>
                    <a:pt x="772" y="44"/>
                  </a:lnTo>
                  <a:lnTo>
                    <a:pt x="764" y="150"/>
                  </a:lnTo>
                  <a:lnTo>
                    <a:pt x="764" y="171"/>
                  </a:lnTo>
                  <a:lnTo>
                    <a:pt x="759" y="169"/>
                  </a:lnTo>
                  <a:lnTo>
                    <a:pt x="682" y="167"/>
                  </a:lnTo>
                  <a:lnTo>
                    <a:pt x="682" y="175"/>
                  </a:lnTo>
                  <a:lnTo>
                    <a:pt x="682" y="180"/>
                  </a:lnTo>
                  <a:lnTo>
                    <a:pt x="686" y="182"/>
                  </a:lnTo>
                  <a:lnTo>
                    <a:pt x="686" y="184"/>
                  </a:lnTo>
                  <a:lnTo>
                    <a:pt x="691" y="184"/>
                  </a:lnTo>
                  <a:lnTo>
                    <a:pt x="689" y="202"/>
                  </a:lnTo>
                  <a:lnTo>
                    <a:pt x="688" y="217"/>
                  </a:lnTo>
                  <a:lnTo>
                    <a:pt x="680" y="225"/>
                  </a:lnTo>
                  <a:lnTo>
                    <a:pt x="641" y="228"/>
                  </a:lnTo>
                  <a:lnTo>
                    <a:pt x="530" y="202"/>
                  </a:lnTo>
                  <a:lnTo>
                    <a:pt x="530" y="158"/>
                  </a:lnTo>
                  <a:lnTo>
                    <a:pt x="540" y="158"/>
                  </a:lnTo>
                  <a:lnTo>
                    <a:pt x="547" y="156"/>
                  </a:lnTo>
                  <a:lnTo>
                    <a:pt x="547" y="136"/>
                  </a:lnTo>
                  <a:lnTo>
                    <a:pt x="549" y="131"/>
                  </a:lnTo>
                  <a:lnTo>
                    <a:pt x="547" y="123"/>
                  </a:lnTo>
                  <a:lnTo>
                    <a:pt x="544" y="125"/>
                  </a:lnTo>
                  <a:lnTo>
                    <a:pt x="536" y="115"/>
                  </a:lnTo>
                  <a:lnTo>
                    <a:pt x="518" y="121"/>
                  </a:lnTo>
                  <a:lnTo>
                    <a:pt x="526" y="158"/>
                  </a:lnTo>
                  <a:lnTo>
                    <a:pt x="530" y="158"/>
                  </a:lnTo>
                  <a:lnTo>
                    <a:pt x="530" y="202"/>
                  </a:lnTo>
                  <a:lnTo>
                    <a:pt x="503" y="194"/>
                  </a:lnTo>
                  <a:lnTo>
                    <a:pt x="484" y="188"/>
                  </a:lnTo>
                  <a:lnTo>
                    <a:pt x="478" y="188"/>
                  </a:lnTo>
                  <a:lnTo>
                    <a:pt x="465" y="188"/>
                  </a:lnTo>
                  <a:lnTo>
                    <a:pt x="438" y="188"/>
                  </a:lnTo>
                  <a:lnTo>
                    <a:pt x="438" y="186"/>
                  </a:lnTo>
                  <a:lnTo>
                    <a:pt x="424" y="186"/>
                  </a:lnTo>
                  <a:lnTo>
                    <a:pt x="424" y="180"/>
                  </a:lnTo>
                  <a:lnTo>
                    <a:pt x="395" y="175"/>
                  </a:lnTo>
                  <a:lnTo>
                    <a:pt x="397" y="167"/>
                  </a:lnTo>
                  <a:lnTo>
                    <a:pt x="397" y="163"/>
                  </a:lnTo>
                  <a:lnTo>
                    <a:pt x="395" y="163"/>
                  </a:lnTo>
                  <a:lnTo>
                    <a:pt x="366" y="173"/>
                  </a:lnTo>
                  <a:lnTo>
                    <a:pt x="366" y="177"/>
                  </a:lnTo>
                  <a:lnTo>
                    <a:pt x="359" y="177"/>
                  </a:lnTo>
                  <a:lnTo>
                    <a:pt x="355" y="188"/>
                  </a:lnTo>
                  <a:lnTo>
                    <a:pt x="349" y="184"/>
                  </a:lnTo>
                  <a:lnTo>
                    <a:pt x="338" y="180"/>
                  </a:lnTo>
                  <a:lnTo>
                    <a:pt x="330" y="180"/>
                  </a:lnTo>
                  <a:lnTo>
                    <a:pt x="326" y="186"/>
                  </a:lnTo>
                  <a:lnTo>
                    <a:pt x="318" y="186"/>
                  </a:lnTo>
                  <a:lnTo>
                    <a:pt x="296" y="190"/>
                  </a:lnTo>
                  <a:lnTo>
                    <a:pt x="284" y="196"/>
                  </a:lnTo>
                  <a:lnTo>
                    <a:pt x="276" y="200"/>
                  </a:lnTo>
                  <a:lnTo>
                    <a:pt x="267" y="207"/>
                  </a:lnTo>
                  <a:lnTo>
                    <a:pt x="259" y="213"/>
                  </a:lnTo>
                  <a:lnTo>
                    <a:pt x="257" y="215"/>
                  </a:lnTo>
                  <a:lnTo>
                    <a:pt x="249" y="223"/>
                  </a:lnTo>
                  <a:lnTo>
                    <a:pt x="249" y="225"/>
                  </a:lnTo>
                  <a:lnTo>
                    <a:pt x="242" y="230"/>
                  </a:lnTo>
                  <a:lnTo>
                    <a:pt x="240" y="230"/>
                  </a:lnTo>
                  <a:lnTo>
                    <a:pt x="234" y="236"/>
                  </a:lnTo>
                  <a:lnTo>
                    <a:pt x="232" y="236"/>
                  </a:lnTo>
                  <a:lnTo>
                    <a:pt x="219" y="242"/>
                  </a:lnTo>
                  <a:lnTo>
                    <a:pt x="211" y="246"/>
                  </a:lnTo>
                  <a:lnTo>
                    <a:pt x="203" y="250"/>
                  </a:lnTo>
                  <a:lnTo>
                    <a:pt x="192" y="254"/>
                  </a:lnTo>
                  <a:lnTo>
                    <a:pt x="178" y="259"/>
                  </a:lnTo>
                  <a:lnTo>
                    <a:pt x="180" y="267"/>
                  </a:lnTo>
                  <a:lnTo>
                    <a:pt x="182" y="267"/>
                  </a:lnTo>
                  <a:lnTo>
                    <a:pt x="176" y="284"/>
                  </a:lnTo>
                  <a:lnTo>
                    <a:pt x="163" y="281"/>
                  </a:lnTo>
                  <a:lnTo>
                    <a:pt x="157" y="290"/>
                  </a:lnTo>
                  <a:lnTo>
                    <a:pt x="146" y="317"/>
                  </a:lnTo>
                  <a:lnTo>
                    <a:pt x="136" y="323"/>
                  </a:lnTo>
                  <a:lnTo>
                    <a:pt x="142" y="334"/>
                  </a:lnTo>
                  <a:lnTo>
                    <a:pt x="136" y="340"/>
                  </a:lnTo>
                  <a:lnTo>
                    <a:pt x="140" y="344"/>
                  </a:lnTo>
                  <a:lnTo>
                    <a:pt x="146" y="355"/>
                  </a:lnTo>
                  <a:lnTo>
                    <a:pt x="146" y="358"/>
                  </a:lnTo>
                  <a:lnTo>
                    <a:pt x="167" y="367"/>
                  </a:lnTo>
                  <a:lnTo>
                    <a:pt x="171" y="380"/>
                  </a:lnTo>
                  <a:lnTo>
                    <a:pt x="176" y="380"/>
                  </a:lnTo>
                  <a:lnTo>
                    <a:pt x="176" y="384"/>
                  </a:lnTo>
                  <a:lnTo>
                    <a:pt x="184" y="386"/>
                  </a:lnTo>
                  <a:lnTo>
                    <a:pt x="194" y="382"/>
                  </a:lnTo>
                  <a:lnTo>
                    <a:pt x="200" y="388"/>
                  </a:lnTo>
                  <a:lnTo>
                    <a:pt x="195" y="392"/>
                  </a:lnTo>
                  <a:lnTo>
                    <a:pt x="186" y="398"/>
                  </a:lnTo>
                  <a:lnTo>
                    <a:pt x="173" y="402"/>
                  </a:lnTo>
                  <a:lnTo>
                    <a:pt x="171" y="403"/>
                  </a:lnTo>
                  <a:lnTo>
                    <a:pt x="169" y="408"/>
                  </a:lnTo>
                  <a:lnTo>
                    <a:pt x="161" y="419"/>
                  </a:lnTo>
                  <a:lnTo>
                    <a:pt x="153" y="429"/>
                  </a:lnTo>
                  <a:lnTo>
                    <a:pt x="153" y="430"/>
                  </a:lnTo>
                  <a:lnTo>
                    <a:pt x="149" y="434"/>
                  </a:lnTo>
                  <a:lnTo>
                    <a:pt x="146" y="438"/>
                  </a:lnTo>
                  <a:lnTo>
                    <a:pt x="144" y="440"/>
                  </a:lnTo>
                  <a:lnTo>
                    <a:pt x="142" y="442"/>
                  </a:lnTo>
                  <a:lnTo>
                    <a:pt x="138" y="446"/>
                  </a:lnTo>
                  <a:lnTo>
                    <a:pt x="136" y="448"/>
                  </a:lnTo>
                  <a:lnTo>
                    <a:pt x="138" y="450"/>
                  </a:lnTo>
                  <a:lnTo>
                    <a:pt x="136" y="450"/>
                  </a:lnTo>
                  <a:lnTo>
                    <a:pt x="146" y="457"/>
                  </a:lnTo>
                  <a:lnTo>
                    <a:pt x="152" y="463"/>
                  </a:lnTo>
                  <a:lnTo>
                    <a:pt x="153" y="465"/>
                  </a:lnTo>
                  <a:lnTo>
                    <a:pt x="153" y="467"/>
                  </a:lnTo>
                  <a:lnTo>
                    <a:pt x="153" y="471"/>
                  </a:lnTo>
                  <a:lnTo>
                    <a:pt x="153" y="473"/>
                  </a:lnTo>
                  <a:lnTo>
                    <a:pt x="153" y="478"/>
                  </a:lnTo>
                  <a:lnTo>
                    <a:pt x="147" y="484"/>
                  </a:lnTo>
                  <a:lnTo>
                    <a:pt x="140" y="498"/>
                  </a:lnTo>
                  <a:lnTo>
                    <a:pt x="134" y="496"/>
                  </a:lnTo>
                  <a:lnTo>
                    <a:pt x="130" y="492"/>
                  </a:lnTo>
                  <a:lnTo>
                    <a:pt x="128" y="492"/>
                  </a:lnTo>
                  <a:lnTo>
                    <a:pt x="121" y="496"/>
                  </a:lnTo>
                  <a:lnTo>
                    <a:pt x="113" y="492"/>
                  </a:lnTo>
                  <a:lnTo>
                    <a:pt x="103" y="498"/>
                  </a:lnTo>
                  <a:lnTo>
                    <a:pt x="94" y="502"/>
                  </a:lnTo>
                  <a:lnTo>
                    <a:pt x="90" y="511"/>
                  </a:lnTo>
                  <a:lnTo>
                    <a:pt x="69" y="519"/>
                  </a:lnTo>
                  <a:lnTo>
                    <a:pt x="72" y="526"/>
                  </a:lnTo>
                  <a:lnTo>
                    <a:pt x="86" y="536"/>
                  </a:lnTo>
                  <a:lnTo>
                    <a:pt x="94" y="542"/>
                  </a:lnTo>
                  <a:lnTo>
                    <a:pt x="94" y="544"/>
                  </a:lnTo>
                  <a:lnTo>
                    <a:pt x="92" y="557"/>
                  </a:lnTo>
                  <a:lnTo>
                    <a:pt x="80" y="565"/>
                  </a:lnTo>
                  <a:lnTo>
                    <a:pt x="61" y="540"/>
                  </a:lnTo>
                  <a:lnTo>
                    <a:pt x="44" y="554"/>
                  </a:lnTo>
                  <a:lnTo>
                    <a:pt x="29" y="540"/>
                  </a:lnTo>
                  <a:lnTo>
                    <a:pt x="24" y="542"/>
                  </a:lnTo>
                  <a:lnTo>
                    <a:pt x="13" y="534"/>
                  </a:lnTo>
                  <a:lnTo>
                    <a:pt x="11" y="531"/>
                  </a:lnTo>
                  <a:lnTo>
                    <a:pt x="11" y="528"/>
                  </a:lnTo>
                  <a:lnTo>
                    <a:pt x="5" y="534"/>
                  </a:lnTo>
                  <a:lnTo>
                    <a:pt x="3" y="534"/>
                  </a:lnTo>
                  <a:lnTo>
                    <a:pt x="7" y="536"/>
                  </a:lnTo>
                  <a:lnTo>
                    <a:pt x="9" y="538"/>
                  </a:lnTo>
                  <a:lnTo>
                    <a:pt x="7" y="540"/>
                  </a:lnTo>
                  <a:lnTo>
                    <a:pt x="1" y="546"/>
                  </a:lnTo>
                  <a:lnTo>
                    <a:pt x="0" y="548"/>
                  </a:lnTo>
                  <a:lnTo>
                    <a:pt x="7" y="567"/>
                  </a:lnTo>
                  <a:lnTo>
                    <a:pt x="11" y="579"/>
                  </a:lnTo>
                  <a:lnTo>
                    <a:pt x="13" y="582"/>
                  </a:lnTo>
                  <a:lnTo>
                    <a:pt x="21" y="584"/>
                  </a:lnTo>
                  <a:lnTo>
                    <a:pt x="42" y="596"/>
                  </a:lnTo>
                  <a:lnTo>
                    <a:pt x="53" y="602"/>
                  </a:lnTo>
                  <a:lnTo>
                    <a:pt x="59" y="607"/>
                  </a:lnTo>
                  <a:lnTo>
                    <a:pt x="67" y="615"/>
                  </a:lnTo>
                  <a:lnTo>
                    <a:pt x="72" y="623"/>
                  </a:lnTo>
                  <a:lnTo>
                    <a:pt x="75" y="625"/>
                  </a:lnTo>
                  <a:lnTo>
                    <a:pt x="75" y="629"/>
                  </a:lnTo>
                  <a:lnTo>
                    <a:pt x="80" y="634"/>
                  </a:lnTo>
                  <a:lnTo>
                    <a:pt x="82" y="638"/>
                  </a:lnTo>
                  <a:lnTo>
                    <a:pt x="84" y="640"/>
                  </a:lnTo>
                  <a:lnTo>
                    <a:pt x="96" y="656"/>
                  </a:lnTo>
                  <a:lnTo>
                    <a:pt x="98" y="657"/>
                  </a:lnTo>
                  <a:lnTo>
                    <a:pt x="99" y="661"/>
                  </a:lnTo>
                  <a:lnTo>
                    <a:pt x="105" y="667"/>
                  </a:lnTo>
                  <a:lnTo>
                    <a:pt x="107" y="669"/>
                  </a:lnTo>
                  <a:lnTo>
                    <a:pt x="109" y="671"/>
                  </a:lnTo>
                  <a:lnTo>
                    <a:pt x="111" y="673"/>
                  </a:lnTo>
                  <a:lnTo>
                    <a:pt x="115" y="675"/>
                  </a:lnTo>
                  <a:lnTo>
                    <a:pt x="117" y="677"/>
                  </a:lnTo>
                  <a:lnTo>
                    <a:pt x="121" y="678"/>
                  </a:lnTo>
                  <a:lnTo>
                    <a:pt x="125" y="680"/>
                  </a:lnTo>
                  <a:lnTo>
                    <a:pt x="130" y="686"/>
                  </a:lnTo>
                  <a:lnTo>
                    <a:pt x="136" y="690"/>
                  </a:lnTo>
                  <a:lnTo>
                    <a:pt x="140" y="692"/>
                  </a:lnTo>
                  <a:lnTo>
                    <a:pt x="146" y="696"/>
                  </a:lnTo>
                  <a:lnTo>
                    <a:pt x="163" y="709"/>
                  </a:lnTo>
                  <a:lnTo>
                    <a:pt x="169" y="713"/>
                  </a:lnTo>
                  <a:lnTo>
                    <a:pt x="174" y="717"/>
                  </a:lnTo>
                  <a:lnTo>
                    <a:pt x="180" y="721"/>
                  </a:lnTo>
                  <a:lnTo>
                    <a:pt x="182" y="725"/>
                  </a:lnTo>
                  <a:lnTo>
                    <a:pt x="184" y="732"/>
                  </a:lnTo>
                  <a:lnTo>
                    <a:pt x="186" y="744"/>
                  </a:lnTo>
                  <a:lnTo>
                    <a:pt x="188" y="748"/>
                  </a:lnTo>
                  <a:lnTo>
                    <a:pt x="190" y="754"/>
                  </a:lnTo>
                  <a:lnTo>
                    <a:pt x="192" y="765"/>
                  </a:lnTo>
                  <a:lnTo>
                    <a:pt x="195" y="771"/>
                  </a:lnTo>
                  <a:lnTo>
                    <a:pt x="200" y="784"/>
                  </a:lnTo>
                  <a:lnTo>
                    <a:pt x="201" y="788"/>
                  </a:lnTo>
                  <a:lnTo>
                    <a:pt x="203" y="790"/>
                  </a:lnTo>
                  <a:lnTo>
                    <a:pt x="205" y="790"/>
                  </a:lnTo>
                  <a:lnTo>
                    <a:pt x="207" y="788"/>
                  </a:lnTo>
                  <a:lnTo>
                    <a:pt x="209" y="788"/>
                  </a:lnTo>
                  <a:lnTo>
                    <a:pt x="211" y="788"/>
                  </a:lnTo>
                  <a:lnTo>
                    <a:pt x="217" y="784"/>
                  </a:lnTo>
                  <a:lnTo>
                    <a:pt x="230" y="773"/>
                  </a:lnTo>
                  <a:lnTo>
                    <a:pt x="236" y="763"/>
                  </a:lnTo>
                  <a:lnTo>
                    <a:pt x="243" y="707"/>
                  </a:lnTo>
                  <a:lnTo>
                    <a:pt x="267" y="690"/>
                  </a:lnTo>
                  <a:lnTo>
                    <a:pt x="272" y="684"/>
                  </a:lnTo>
                  <a:lnTo>
                    <a:pt x="261" y="671"/>
                  </a:lnTo>
                  <a:lnTo>
                    <a:pt x="249" y="657"/>
                  </a:lnTo>
                  <a:lnTo>
                    <a:pt x="248" y="656"/>
                  </a:lnTo>
                  <a:lnTo>
                    <a:pt x="249" y="656"/>
                  </a:lnTo>
                  <a:lnTo>
                    <a:pt x="242" y="646"/>
                  </a:lnTo>
                  <a:lnTo>
                    <a:pt x="232" y="634"/>
                  </a:lnTo>
                  <a:lnTo>
                    <a:pt x="232" y="632"/>
                  </a:lnTo>
                  <a:lnTo>
                    <a:pt x="232" y="630"/>
                  </a:lnTo>
                  <a:lnTo>
                    <a:pt x="238" y="629"/>
                  </a:lnTo>
                  <a:lnTo>
                    <a:pt x="238" y="625"/>
                  </a:lnTo>
                  <a:lnTo>
                    <a:pt x="238" y="623"/>
                  </a:lnTo>
                  <a:lnTo>
                    <a:pt x="243" y="625"/>
                  </a:lnTo>
                  <a:lnTo>
                    <a:pt x="246" y="625"/>
                  </a:lnTo>
                  <a:lnTo>
                    <a:pt x="248" y="623"/>
                  </a:lnTo>
                  <a:lnTo>
                    <a:pt x="253" y="623"/>
                  </a:lnTo>
                  <a:lnTo>
                    <a:pt x="255" y="623"/>
                  </a:lnTo>
                  <a:lnTo>
                    <a:pt x="257" y="623"/>
                  </a:lnTo>
                  <a:lnTo>
                    <a:pt x="259" y="623"/>
                  </a:lnTo>
                  <a:lnTo>
                    <a:pt x="261" y="621"/>
                  </a:lnTo>
                  <a:lnTo>
                    <a:pt x="261" y="619"/>
                  </a:lnTo>
                  <a:lnTo>
                    <a:pt x="263" y="617"/>
                  </a:lnTo>
                  <a:lnTo>
                    <a:pt x="267" y="615"/>
                  </a:lnTo>
                  <a:lnTo>
                    <a:pt x="269" y="613"/>
                  </a:lnTo>
                  <a:lnTo>
                    <a:pt x="270" y="611"/>
                  </a:lnTo>
                  <a:lnTo>
                    <a:pt x="272" y="611"/>
                  </a:lnTo>
                  <a:lnTo>
                    <a:pt x="274" y="609"/>
                  </a:lnTo>
                  <a:lnTo>
                    <a:pt x="274" y="607"/>
                  </a:lnTo>
                  <a:lnTo>
                    <a:pt x="276" y="607"/>
                  </a:lnTo>
                  <a:lnTo>
                    <a:pt x="276" y="605"/>
                  </a:lnTo>
                  <a:lnTo>
                    <a:pt x="278" y="605"/>
                  </a:lnTo>
                  <a:lnTo>
                    <a:pt x="280" y="603"/>
                  </a:lnTo>
                  <a:lnTo>
                    <a:pt x="282" y="603"/>
                  </a:lnTo>
                  <a:lnTo>
                    <a:pt x="284" y="603"/>
                  </a:lnTo>
                  <a:lnTo>
                    <a:pt x="284" y="600"/>
                  </a:lnTo>
                  <a:lnTo>
                    <a:pt x="288" y="600"/>
                  </a:lnTo>
                  <a:lnTo>
                    <a:pt x="290" y="598"/>
                  </a:lnTo>
                  <a:lnTo>
                    <a:pt x="292" y="598"/>
                  </a:lnTo>
                  <a:lnTo>
                    <a:pt x="294" y="600"/>
                  </a:lnTo>
                  <a:lnTo>
                    <a:pt x="297" y="598"/>
                  </a:lnTo>
                  <a:lnTo>
                    <a:pt x="303" y="596"/>
                  </a:lnTo>
                  <a:lnTo>
                    <a:pt x="303" y="594"/>
                  </a:lnTo>
                  <a:lnTo>
                    <a:pt x="307" y="592"/>
                  </a:lnTo>
                  <a:lnTo>
                    <a:pt x="307" y="594"/>
                  </a:lnTo>
                  <a:lnTo>
                    <a:pt x="311" y="592"/>
                  </a:lnTo>
                  <a:lnTo>
                    <a:pt x="317" y="590"/>
                  </a:lnTo>
                  <a:lnTo>
                    <a:pt x="320" y="590"/>
                  </a:lnTo>
                  <a:lnTo>
                    <a:pt x="323" y="588"/>
                  </a:lnTo>
                  <a:lnTo>
                    <a:pt x="324" y="588"/>
                  </a:lnTo>
                  <a:lnTo>
                    <a:pt x="324" y="592"/>
                  </a:lnTo>
                  <a:lnTo>
                    <a:pt x="324" y="594"/>
                  </a:lnTo>
                  <a:lnTo>
                    <a:pt x="324" y="598"/>
                  </a:lnTo>
                  <a:lnTo>
                    <a:pt x="330" y="611"/>
                  </a:lnTo>
                  <a:lnTo>
                    <a:pt x="334" y="621"/>
                  </a:lnTo>
                  <a:lnTo>
                    <a:pt x="334" y="623"/>
                  </a:lnTo>
                  <a:lnTo>
                    <a:pt x="336" y="625"/>
                  </a:lnTo>
                  <a:lnTo>
                    <a:pt x="336" y="627"/>
                  </a:lnTo>
                  <a:lnTo>
                    <a:pt x="336" y="629"/>
                  </a:lnTo>
                  <a:lnTo>
                    <a:pt x="338" y="630"/>
                  </a:lnTo>
                  <a:lnTo>
                    <a:pt x="351" y="621"/>
                  </a:lnTo>
                  <a:lnTo>
                    <a:pt x="376" y="600"/>
                  </a:lnTo>
                  <a:lnTo>
                    <a:pt x="380" y="596"/>
                  </a:lnTo>
                  <a:lnTo>
                    <a:pt x="397" y="576"/>
                  </a:lnTo>
                  <a:lnTo>
                    <a:pt x="399" y="573"/>
                  </a:lnTo>
                  <a:lnTo>
                    <a:pt x="411" y="565"/>
                  </a:lnTo>
                  <a:lnTo>
                    <a:pt x="413" y="567"/>
                  </a:lnTo>
                  <a:lnTo>
                    <a:pt x="414" y="569"/>
                  </a:lnTo>
                  <a:lnTo>
                    <a:pt x="420" y="573"/>
                  </a:lnTo>
                  <a:lnTo>
                    <a:pt x="420" y="575"/>
                  </a:lnTo>
                  <a:lnTo>
                    <a:pt x="420" y="576"/>
                  </a:lnTo>
                  <a:lnTo>
                    <a:pt x="424" y="581"/>
                  </a:lnTo>
                  <a:lnTo>
                    <a:pt x="426" y="582"/>
                  </a:lnTo>
                  <a:lnTo>
                    <a:pt x="426" y="581"/>
                  </a:lnTo>
                  <a:lnTo>
                    <a:pt x="428" y="582"/>
                  </a:lnTo>
                  <a:lnTo>
                    <a:pt x="434" y="588"/>
                  </a:lnTo>
                  <a:lnTo>
                    <a:pt x="436" y="590"/>
                  </a:lnTo>
                  <a:lnTo>
                    <a:pt x="451" y="607"/>
                  </a:lnTo>
                  <a:lnTo>
                    <a:pt x="451" y="605"/>
                  </a:lnTo>
                  <a:lnTo>
                    <a:pt x="455" y="594"/>
                  </a:lnTo>
                  <a:lnTo>
                    <a:pt x="461" y="590"/>
                  </a:lnTo>
                  <a:lnTo>
                    <a:pt x="463" y="588"/>
                  </a:lnTo>
                  <a:lnTo>
                    <a:pt x="465" y="584"/>
                  </a:lnTo>
                  <a:lnTo>
                    <a:pt x="467" y="581"/>
                  </a:lnTo>
                  <a:lnTo>
                    <a:pt x="472" y="569"/>
                  </a:lnTo>
                  <a:lnTo>
                    <a:pt x="474" y="571"/>
                  </a:lnTo>
                  <a:lnTo>
                    <a:pt x="476" y="573"/>
                  </a:lnTo>
                  <a:lnTo>
                    <a:pt x="474" y="581"/>
                  </a:lnTo>
                  <a:lnTo>
                    <a:pt x="474" y="582"/>
                  </a:lnTo>
                  <a:lnTo>
                    <a:pt x="461" y="611"/>
                  </a:lnTo>
                  <a:lnTo>
                    <a:pt x="459" y="613"/>
                  </a:lnTo>
                  <a:lnTo>
                    <a:pt x="467" y="621"/>
                  </a:lnTo>
                  <a:lnTo>
                    <a:pt x="469" y="621"/>
                  </a:lnTo>
                  <a:lnTo>
                    <a:pt x="474" y="619"/>
                  </a:lnTo>
                  <a:lnTo>
                    <a:pt x="478" y="621"/>
                  </a:lnTo>
                  <a:lnTo>
                    <a:pt x="484" y="623"/>
                  </a:lnTo>
                  <a:lnTo>
                    <a:pt x="488" y="619"/>
                  </a:lnTo>
                  <a:lnTo>
                    <a:pt x="507" y="609"/>
                  </a:lnTo>
                  <a:lnTo>
                    <a:pt x="509" y="609"/>
                  </a:lnTo>
                  <a:lnTo>
                    <a:pt x="511" y="607"/>
                  </a:lnTo>
                  <a:lnTo>
                    <a:pt x="515" y="605"/>
                  </a:lnTo>
                  <a:lnTo>
                    <a:pt x="518" y="602"/>
                  </a:lnTo>
                  <a:lnTo>
                    <a:pt x="522" y="603"/>
                  </a:lnTo>
                  <a:lnTo>
                    <a:pt x="524" y="603"/>
                  </a:lnTo>
                  <a:lnTo>
                    <a:pt x="526" y="602"/>
                  </a:lnTo>
                  <a:lnTo>
                    <a:pt x="526" y="603"/>
                  </a:lnTo>
                  <a:lnTo>
                    <a:pt x="528" y="603"/>
                  </a:lnTo>
                  <a:lnTo>
                    <a:pt x="528" y="605"/>
                  </a:lnTo>
                  <a:lnTo>
                    <a:pt x="530" y="605"/>
                  </a:lnTo>
                  <a:lnTo>
                    <a:pt x="530" y="607"/>
                  </a:lnTo>
                  <a:lnTo>
                    <a:pt x="536" y="611"/>
                  </a:lnTo>
                  <a:lnTo>
                    <a:pt x="542" y="615"/>
                  </a:lnTo>
                  <a:lnTo>
                    <a:pt x="545" y="619"/>
                  </a:lnTo>
                  <a:lnTo>
                    <a:pt x="553" y="629"/>
                  </a:lnTo>
                  <a:lnTo>
                    <a:pt x="555" y="629"/>
                  </a:lnTo>
                  <a:lnTo>
                    <a:pt x="557" y="629"/>
                  </a:lnTo>
                  <a:lnTo>
                    <a:pt x="557" y="627"/>
                  </a:lnTo>
                  <a:lnTo>
                    <a:pt x="561" y="625"/>
                  </a:lnTo>
                  <a:lnTo>
                    <a:pt x="563" y="621"/>
                  </a:lnTo>
                  <a:lnTo>
                    <a:pt x="565" y="621"/>
                  </a:lnTo>
                  <a:lnTo>
                    <a:pt x="566" y="617"/>
                  </a:lnTo>
                  <a:lnTo>
                    <a:pt x="566" y="615"/>
                  </a:lnTo>
                  <a:lnTo>
                    <a:pt x="568" y="611"/>
                  </a:lnTo>
                  <a:lnTo>
                    <a:pt x="568" y="605"/>
                  </a:lnTo>
                  <a:lnTo>
                    <a:pt x="570" y="600"/>
                  </a:lnTo>
                  <a:lnTo>
                    <a:pt x="570" y="598"/>
                  </a:lnTo>
                  <a:lnTo>
                    <a:pt x="574" y="592"/>
                  </a:lnTo>
                  <a:lnTo>
                    <a:pt x="574" y="590"/>
                  </a:lnTo>
                  <a:lnTo>
                    <a:pt x="576" y="588"/>
                  </a:lnTo>
                  <a:lnTo>
                    <a:pt x="578" y="584"/>
                  </a:lnTo>
                  <a:lnTo>
                    <a:pt x="580" y="584"/>
                  </a:lnTo>
                  <a:lnTo>
                    <a:pt x="582" y="584"/>
                  </a:lnTo>
                  <a:lnTo>
                    <a:pt x="584" y="584"/>
                  </a:lnTo>
                  <a:lnTo>
                    <a:pt x="586" y="582"/>
                  </a:lnTo>
                  <a:lnTo>
                    <a:pt x="588" y="576"/>
                  </a:lnTo>
                  <a:lnTo>
                    <a:pt x="590" y="576"/>
                  </a:lnTo>
                  <a:lnTo>
                    <a:pt x="592" y="576"/>
                  </a:lnTo>
                  <a:lnTo>
                    <a:pt x="592" y="579"/>
                  </a:lnTo>
                  <a:lnTo>
                    <a:pt x="593" y="579"/>
                  </a:lnTo>
                  <a:lnTo>
                    <a:pt x="595" y="579"/>
                  </a:lnTo>
                  <a:lnTo>
                    <a:pt x="597" y="579"/>
                  </a:lnTo>
                  <a:lnTo>
                    <a:pt x="599" y="579"/>
                  </a:lnTo>
                  <a:lnTo>
                    <a:pt x="599" y="581"/>
                  </a:lnTo>
                  <a:lnTo>
                    <a:pt x="601" y="581"/>
                  </a:lnTo>
                  <a:lnTo>
                    <a:pt x="601" y="582"/>
                  </a:lnTo>
                  <a:lnTo>
                    <a:pt x="603" y="582"/>
                  </a:lnTo>
                  <a:lnTo>
                    <a:pt x="605" y="582"/>
                  </a:lnTo>
                  <a:lnTo>
                    <a:pt x="605" y="584"/>
                  </a:lnTo>
                  <a:lnTo>
                    <a:pt x="607" y="584"/>
                  </a:lnTo>
                  <a:lnTo>
                    <a:pt x="609" y="584"/>
                  </a:lnTo>
                  <a:lnTo>
                    <a:pt x="611" y="584"/>
                  </a:lnTo>
                  <a:lnTo>
                    <a:pt x="613" y="584"/>
                  </a:lnTo>
                  <a:lnTo>
                    <a:pt x="614" y="584"/>
                  </a:lnTo>
                  <a:lnTo>
                    <a:pt x="616" y="584"/>
                  </a:lnTo>
                  <a:lnTo>
                    <a:pt x="619" y="584"/>
                  </a:lnTo>
                  <a:lnTo>
                    <a:pt x="620" y="584"/>
                  </a:lnTo>
                  <a:lnTo>
                    <a:pt x="620" y="586"/>
                  </a:lnTo>
                  <a:lnTo>
                    <a:pt x="622" y="586"/>
                  </a:lnTo>
                  <a:lnTo>
                    <a:pt x="624" y="586"/>
                  </a:lnTo>
                  <a:lnTo>
                    <a:pt x="626" y="586"/>
                  </a:lnTo>
                  <a:lnTo>
                    <a:pt x="628" y="588"/>
                  </a:lnTo>
                  <a:lnTo>
                    <a:pt x="630" y="588"/>
                  </a:lnTo>
                  <a:lnTo>
                    <a:pt x="632" y="588"/>
                  </a:lnTo>
                  <a:lnTo>
                    <a:pt x="634" y="588"/>
                  </a:lnTo>
                  <a:lnTo>
                    <a:pt x="636" y="588"/>
                  </a:lnTo>
                  <a:lnTo>
                    <a:pt x="638" y="588"/>
                  </a:lnTo>
                  <a:lnTo>
                    <a:pt x="640" y="588"/>
                  </a:lnTo>
                  <a:lnTo>
                    <a:pt x="640" y="590"/>
                  </a:lnTo>
                  <a:lnTo>
                    <a:pt x="640" y="588"/>
                  </a:lnTo>
                  <a:lnTo>
                    <a:pt x="641" y="588"/>
                  </a:lnTo>
                  <a:lnTo>
                    <a:pt x="641" y="590"/>
                  </a:lnTo>
                  <a:lnTo>
                    <a:pt x="643" y="590"/>
                  </a:lnTo>
                  <a:lnTo>
                    <a:pt x="643" y="592"/>
                  </a:lnTo>
                  <a:lnTo>
                    <a:pt x="645" y="592"/>
                  </a:lnTo>
                  <a:lnTo>
                    <a:pt x="647" y="592"/>
                  </a:lnTo>
                  <a:lnTo>
                    <a:pt x="647" y="594"/>
                  </a:lnTo>
                  <a:lnTo>
                    <a:pt x="649" y="596"/>
                  </a:lnTo>
                  <a:lnTo>
                    <a:pt x="651" y="596"/>
                  </a:lnTo>
                  <a:lnTo>
                    <a:pt x="653" y="596"/>
                  </a:lnTo>
                  <a:lnTo>
                    <a:pt x="653" y="598"/>
                  </a:lnTo>
                  <a:lnTo>
                    <a:pt x="653" y="600"/>
                  </a:lnTo>
                  <a:lnTo>
                    <a:pt x="657" y="596"/>
                  </a:lnTo>
                  <a:lnTo>
                    <a:pt x="655" y="594"/>
                  </a:lnTo>
                  <a:lnTo>
                    <a:pt x="653" y="592"/>
                  </a:lnTo>
                  <a:lnTo>
                    <a:pt x="651" y="590"/>
                  </a:lnTo>
                  <a:lnTo>
                    <a:pt x="653" y="590"/>
                  </a:lnTo>
                  <a:lnTo>
                    <a:pt x="651" y="588"/>
                  </a:lnTo>
                  <a:lnTo>
                    <a:pt x="651" y="586"/>
                  </a:lnTo>
                  <a:lnTo>
                    <a:pt x="649" y="586"/>
                  </a:lnTo>
                  <a:lnTo>
                    <a:pt x="649" y="584"/>
                  </a:lnTo>
                  <a:lnTo>
                    <a:pt x="649" y="582"/>
                  </a:lnTo>
                  <a:lnTo>
                    <a:pt x="647" y="582"/>
                  </a:lnTo>
                  <a:lnTo>
                    <a:pt x="645" y="581"/>
                  </a:lnTo>
                  <a:lnTo>
                    <a:pt x="645" y="579"/>
                  </a:lnTo>
                  <a:lnTo>
                    <a:pt x="645" y="576"/>
                  </a:lnTo>
                  <a:lnTo>
                    <a:pt x="643" y="576"/>
                  </a:lnTo>
                  <a:lnTo>
                    <a:pt x="643" y="575"/>
                  </a:lnTo>
                  <a:lnTo>
                    <a:pt x="641" y="575"/>
                  </a:lnTo>
                  <a:lnTo>
                    <a:pt x="641" y="573"/>
                  </a:lnTo>
                  <a:lnTo>
                    <a:pt x="647" y="567"/>
                  </a:lnTo>
                  <a:lnTo>
                    <a:pt x="667" y="550"/>
                  </a:lnTo>
                  <a:lnTo>
                    <a:pt x="668" y="552"/>
                  </a:lnTo>
                  <a:lnTo>
                    <a:pt x="688" y="532"/>
                  </a:lnTo>
                  <a:lnTo>
                    <a:pt x="691" y="528"/>
                  </a:lnTo>
                  <a:lnTo>
                    <a:pt x="695" y="525"/>
                  </a:lnTo>
                  <a:lnTo>
                    <a:pt x="699" y="523"/>
                  </a:lnTo>
                  <a:lnTo>
                    <a:pt x="705" y="517"/>
                  </a:lnTo>
                  <a:lnTo>
                    <a:pt x="705" y="521"/>
                  </a:lnTo>
                  <a:lnTo>
                    <a:pt x="705" y="523"/>
                  </a:lnTo>
                  <a:lnTo>
                    <a:pt x="703" y="523"/>
                  </a:lnTo>
                  <a:lnTo>
                    <a:pt x="703" y="525"/>
                  </a:lnTo>
                  <a:lnTo>
                    <a:pt x="703" y="526"/>
                  </a:lnTo>
                  <a:lnTo>
                    <a:pt x="701" y="526"/>
                  </a:lnTo>
                  <a:lnTo>
                    <a:pt x="701" y="528"/>
                  </a:lnTo>
                  <a:lnTo>
                    <a:pt x="701" y="531"/>
                  </a:lnTo>
                  <a:lnTo>
                    <a:pt x="701" y="532"/>
                  </a:lnTo>
                  <a:lnTo>
                    <a:pt x="701" y="534"/>
                  </a:lnTo>
                  <a:lnTo>
                    <a:pt x="701" y="538"/>
                  </a:lnTo>
                  <a:lnTo>
                    <a:pt x="701" y="540"/>
                  </a:lnTo>
                  <a:lnTo>
                    <a:pt x="701" y="542"/>
                  </a:lnTo>
                  <a:lnTo>
                    <a:pt x="697" y="544"/>
                  </a:lnTo>
                  <a:lnTo>
                    <a:pt x="703" y="552"/>
                  </a:lnTo>
                  <a:lnTo>
                    <a:pt x="707" y="554"/>
                  </a:lnTo>
                  <a:lnTo>
                    <a:pt x="709" y="554"/>
                  </a:lnTo>
                  <a:lnTo>
                    <a:pt x="732" y="538"/>
                  </a:lnTo>
                  <a:lnTo>
                    <a:pt x="739" y="554"/>
                  </a:lnTo>
                  <a:lnTo>
                    <a:pt x="743" y="552"/>
                  </a:lnTo>
                  <a:lnTo>
                    <a:pt x="745" y="550"/>
                  </a:lnTo>
                  <a:lnTo>
                    <a:pt x="749" y="548"/>
                  </a:lnTo>
                  <a:lnTo>
                    <a:pt x="751" y="546"/>
                  </a:lnTo>
                  <a:lnTo>
                    <a:pt x="755" y="544"/>
                  </a:lnTo>
                  <a:lnTo>
                    <a:pt x="755" y="542"/>
                  </a:lnTo>
                  <a:lnTo>
                    <a:pt x="757" y="542"/>
                  </a:lnTo>
                  <a:lnTo>
                    <a:pt x="759" y="540"/>
                  </a:lnTo>
                  <a:lnTo>
                    <a:pt x="763" y="536"/>
                  </a:lnTo>
                  <a:lnTo>
                    <a:pt x="768" y="534"/>
                  </a:lnTo>
                  <a:lnTo>
                    <a:pt x="770" y="536"/>
                  </a:lnTo>
                  <a:lnTo>
                    <a:pt x="772" y="538"/>
                  </a:lnTo>
                  <a:lnTo>
                    <a:pt x="774" y="542"/>
                  </a:lnTo>
                  <a:lnTo>
                    <a:pt x="776" y="546"/>
                  </a:lnTo>
                  <a:lnTo>
                    <a:pt x="778" y="548"/>
                  </a:lnTo>
                  <a:lnTo>
                    <a:pt x="782" y="552"/>
                  </a:lnTo>
                  <a:lnTo>
                    <a:pt x="780" y="552"/>
                  </a:lnTo>
                  <a:lnTo>
                    <a:pt x="778" y="557"/>
                  </a:lnTo>
                  <a:lnTo>
                    <a:pt x="778" y="559"/>
                  </a:lnTo>
                  <a:lnTo>
                    <a:pt x="776" y="563"/>
                  </a:lnTo>
                  <a:lnTo>
                    <a:pt x="774" y="565"/>
                  </a:lnTo>
                  <a:lnTo>
                    <a:pt x="774" y="569"/>
                  </a:lnTo>
                  <a:lnTo>
                    <a:pt x="772" y="571"/>
                  </a:lnTo>
                  <a:lnTo>
                    <a:pt x="770" y="575"/>
                  </a:lnTo>
                  <a:lnTo>
                    <a:pt x="770" y="576"/>
                  </a:lnTo>
                  <a:lnTo>
                    <a:pt x="772" y="579"/>
                  </a:lnTo>
                  <a:lnTo>
                    <a:pt x="772" y="581"/>
                  </a:lnTo>
                  <a:lnTo>
                    <a:pt x="774" y="584"/>
                  </a:lnTo>
                  <a:lnTo>
                    <a:pt x="776" y="588"/>
                  </a:lnTo>
                  <a:lnTo>
                    <a:pt x="778" y="592"/>
                  </a:lnTo>
                  <a:lnTo>
                    <a:pt x="784" y="594"/>
                  </a:lnTo>
                  <a:lnTo>
                    <a:pt x="787" y="590"/>
                  </a:lnTo>
                  <a:lnTo>
                    <a:pt x="795" y="586"/>
                  </a:lnTo>
                  <a:lnTo>
                    <a:pt x="807" y="579"/>
                  </a:lnTo>
                  <a:lnTo>
                    <a:pt x="814" y="575"/>
                  </a:lnTo>
                  <a:lnTo>
                    <a:pt x="818" y="571"/>
                  </a:lnTo>
                  <a:lnTo>
                    <a:pt x="820" y="567"/>
                  </a:lnTo>
                  <a:lnTo>
                    <a:pt x="822" y="565"/>
                  </a:lnTo>
                  <a:lnTo>
                    <a:pt x="822" y="563"/>
                  </a:lnTo>
                  <a:lnTo>
                    <a:pt x="824" y="563"/>
                  </a:lnTo>
                  <a:lnTo>
                    <a:pt x="826" y="561"/>
                  </a:lnTo>
                  <a:lnTo>
                    <a:pt x="833" y="557"/>
                  </a:lnTo>
                  <a:lnTo>
                    <a:pt x="860" y="546"/>
                  </a:lnTo>
                  <a:lnTo>
                    <a:pt x="872" y="542"/>
                  </a:lnTo>
                  <a:lnTo>
                    <a:pt x="872" y="544"/>
                  </a:lnTo>
                  <a:lnTo>
                    <a:pt x="874" y="544"/>
                  </a:lnTo>
                  <a:lnTo>
                    <a:pt x="882" y="542"/>
                  </a:lnTo>
                  <a:lnTo>
                    <a:pt x="899" y="536"/>
                  </a:lnTo>
                  <a:lnTo>
                    <a:pt x="916" y="532"/>
                  </a:lnTo>
                  <a:lnTo>
                    <a:pt x="928" y="528"/>
                  </a:lnTo>
                  <a:lnTo>
                    <a:pt x="937" y="526"/>
                  </a:lnTo>
                  <a:lnTo>
                    <a:pt x="936" y="507"/>
                  </a:lnTo>
                  <a:lnTo>
                    <a:pt x="932" y="482"/>
                  </a:lnTo>
                  <a:lnTo>
                    <a:pt x="930" y="465"/>
                  </a:lnTo>
                  <a:lnTo>
                    <a:pt x="910" y="440"/>
                  </a:lnTo>
                  <a:lnTo>
                    <a:pt x="887" y="434"/>
                  </a:lnTo>
                  <a:lnTo>
                    <a:pt x="889" y="432"/>
                  </a:lnTo>
                  <a:lnTo>
                    <a:pt x="891" y="430"/>
                  </a:lnTo>
                  <a:lnTo>
                    <a:pt x="891" y="429"/>
                  </a:lnTo>
                  <a:lnTo>
                    <a:pt x="895" y="425"/>
                  </a:lnTo>
                  <a:lnTo>
                    <a:pt x="895" y="423"/>
                  </a:lnTo>
                  <a:lnTo>
                    <a:pt x="897" y="421"/>
                  </a:lnTo>
                  <a:lnTo>
                    <a:pt x="901" y="419"/>
                  </a:lnTo>
                  <a:lnTo>
                    <a:pt x="901" y="417"/>
                  </a:lnTo>
                  <a:lnTo>
                    <a:pt x="903" y="417"/>
                  </a:lnTo>
                  <a:lnTo>
                    <a:pt x="903" y="415"/>
                  </a:lnTo>
                  <a:lnTo>
                    <a:pt x="909" y="411"/>
                  </a:lnTo>
                  <a:lnTo>
                    <a:pt x="910" y="409"/>
                  </a:lnTo>
                  <a:lnTo>
                    <a:pt x="912" y="408"/>
                  </a:lnTo>
                  <a:lnTo>
                    <a:pt x="912" y="406"/>
                  </a:lnTo>
                  <a:lnTo>
                    <a:pt x="915" y="406"/>
                  </a:lnTo>
                  <a:lnTo>
                    <a:pt x="915" y="403"/>
                  </a:lnTo>
                  <a:lnTo>
                    <a:pt x="916" y="402"/>
                  </a:lnTo>
                  <a:lnTo>
                    <a:pt x="916" y="403"/>
                  </a:lnTo>
                  <a:lnTo>
                    <a:pt x="918" y="403"/>
                  </a:lnTo>
                  <a:lnTo>
                    <a:pt x="918" y="402"/>
                  </a:lnTo>
                  <a:lnTo>
                    <a:pt x="918" y="400"/>
                  </a:lnTo>
                  <a:lnTo>
                    <a:pt x="920" y="400"/>
                  </a:lnTo>
                  <a:lnTo>
                    <a:pt x="922" y="400"/>
                  </a:lnTo>
                  <a:lnTo>
                    <a:pt x="922" y="398"/>
                  </a:lnTo>
                  <a:lnTo>
                    <a:pt x="924" y="398"/>
                  </a:lnTo>
                  <a:lnTo>
                    <a:pt x="924" y="396"/>
                  </a:lnTo>
                  <a:lnTo>
                    <a:pt x="924" y="394"/>
                  </a:lnTo>
                  <a:lnTo>
                    <a:pt x="926" y="394"/>
                  </a:lnTo>
                  <a:lnTo>
                    <a:pt x="926" y="392"/>
                  </a:lnTo>
                  <a:lnTo>
                    <a:pt x="926" y="394"/>
                  </a:lnTo>
                  <a:lnTo>
                    <a:pt x="926" y="392"/>
                  </a:lnTo>
                  <a:lnTo>
                    <a:pt x="928" y="390"/>
                  </a:lnTo>
                  <a:lnTo>
                    <a:pt x="932" y="388"/>
                  </a:lnTo>
                  <a:lnTo>
                    <a:pt x="932" y="386"/>
                  </a:lnTo>
                  <a:lnTo>
                    <a:pt x="936" y="382"/>
                  </a:lnTo>
                  <a:lnTo>
                    <a:pt x="934" y="382"/>
                  </a:lnTo>
                  <a:lnTo>
                    <a:pt x="936" y="382"/>
                  </a:lnTo>
                  <a:lnTo>
                    <a:pt x="932" y="384"/>
                  </a:lnTo>
                  <a:lnTo>
                    <a:pt x="924" y="386"/>
                  </a:lnTo>
                  <a:lnTo>
                    <a:pt x="903" y="396"/>
                  </a:lnTo>
                  <a:lnTo>
                    <a:pt x="901" y="390"/>
                  </a:lnTo>
                  <a:lnTo>
                    <a:pt x="901" y="388"/>
                  </a:lnTo>
                  <a:lnTo>
                    <a:pt x="899" y="386"/>
                  </a:lnTo>
                  <a:lnTo>
                    <a:pt x="895" y="384"/>
                  </a:lnTo>
                  <a:lnTo>
                    <a:pt x="891" y="380"/>
                  </a:lnTo>
                  <a:lnTo>
                    <a:pt x="884" y="373"/>
                  </a:lnTo>
                  <a:lnTo>
                    <a:pt x="878" y="367"/>
                  </a:lnTo>
                  <a:lnTo>
                    <a:pt x="876" y="367"/>
                  </a:lnTo>
                  <a:lnTo>
                    <a:pt x="874" y="367"/>
                  </a:lnTo>
                  <a:lnTo>
                    <a:pt x="857" y="371"/>
                  </a:lnTo>
                  <a:lnTo>
                    <a:pt x="857" y="369"/>
                  </a:lnTo>
                  <a:lnTo>
                    <a:pt x="857" y="367"/>
                  </a:lnTo>
                  <a:lnTo>
                    <a:pt x="855" y="359"/>
                  </a:lnTo>
                  <a:lnTo>
                    <a:pt x="853" y="352"/>
                  </a:lnTo>
                  <a:lnTo>
                    <a:pt x="845" y="329"/>
                  </a:lnTo>
                  <a:lnTo>
                    <a:pt x="832" y="315"/>
                  </a:lnTo>
                  <a:lnTo>
                    <a:pt x="816" y="317"/>
                  </a:lnTo>
                  <a:lnTo>
                    <a:pt x="812" y="311"/>
                  </a:lnTo>
                  <a:lnTo>
                    <a:pt x="816" y="298"/>
                  </a:lnTo>
                  <a:lnTo>
                    <a:pt x="812" y="286"/>
                  </a:lnTo>
                  <a:lnTo>
                    <a:pt x="818" y="281"/>
                  </a:lnTo>
                  <a:lnTo>
                    <a:pt x="826" y="252"/>
                  </a:lnTo>
                  <a:lnTo>
                    <a:pt x="830" y="234"/>
                  </a:lnTo>
                  <a:lnTo>
                    <a:pt x="828" y="233"/>
                  </a:lnTo>
                  <a:lnTo>
                    <a:pt x="828" y="230"/>
                  </a:lnTo>
                  <a:lnTo>
                    <a:pt x="822" y="219"/>
                  </a:lnTo>
                  <a:lnTo>
                    <a:pt x="820" y="217"/>
                  </a:lnTo>
                  <a:lnTo>
                    <a:pt x="836" y="204"/>
                  </a:lnTo>
                  <a:lnTo>
                    <a:pt x="845" y="186"/>
                  </a:lnTo>
                  <a:lnTo>
                    <a:pt x="849" y="177"/>
                  </a:lnTo>
                  <a:lnTo>
                    <a:pt x="851" y="171"/>
                  </a:lnTo>
                  <a:lnTo>
                    <a:pt x="859" y="159"/>
                  </a:lnTo>
                  <a:lnTo>
                    <a:pt x="864" y="154"/>
                  </a:lnTo>
                  <a:lnTo>
                    <a:pt x="870" y="148"/>
                  </a:lnTo>
                  <a:lnTo>
                    <a:pt x="889" y="138"/>
                  </a:lnTo>
                  <a:lnTo>
                    <a:pt x="909" y="132"/>
                  </a:lnTo>
                  <a:lnTo>
                    <a:pt x="907" y="131"/>
                  </a:lnTo>
                  <a:lnTo>
                    <a:pt x="905" y="127"/>
                  </a:lnTo>
                  <a:lnTo>
                    <a:pt x="905" y="125"/>
                  </a:lnTo>
                  <a:lnTo>
                    <a:pt x="905" y="123"/>
                  </a:lnTo>
                  <a:lnTo>
                    <a:pt x="903" y="121"/>
                  </a:lnTo>
                  <a:lnTo>
                    <a:pt x="901" y="119"/>
                  </a:lnTo>
                  <a:lnTo>
                    <a:pt x="903" y="117"/>
                  </a:lnTo>
                  <a:lnTo>
                    <a:pt x="903" y="115"/>
                  </a:lnTo>
                  <a:lnTo>
                    <a:pt x="903" y="113"/>
                  </a:lnTo>
                  <a:lnTo>
                    <a:pt x="903" y="111"/>
                  </a:lnTo>
                  <a:lnTo>
                    <a:pt x="899" y="110"/>
                  </a:lnTo>
                  <a:lnTo>
                    <a:pt x="899" y="108"/>
                  </a:lnTo>
                  <a:lnTo>
                    <a:pt x="897" y="108"/>
                  </a:lnTo>
                  <a:lnTo>
                    <a:pt x="897" y="105"/>
                  </a:lnTo>
                  <a:lnTo>
                    <a:pt x="897" y="104"/>
                  </a:lnTo>
                  <a:lnTo>
                    <a:pt x="897" y="102"/>
                  </a:lnTo>
                  <a:lnTo>
                    <a:pt x="895" y="102"/>
                  </a:lnTo>
                  <a:lnTo>
                    <a:pt x="895" y="100"/>
                  </a:lnTo>
                  <a:lnTo>
                    <a:pt x="897" y="98"/>
                  </a:lnTo>
                  <a:lnTo>
                    <a:pt x="897" y="96"/>
                  </a:lnTo>
                  <a:lnTo>
                    <a:pt x="899" y="98"/>
                  </a:lnTo>
                  <a:lnTo>
                    <a:pt x="905" y="108"/>
                  </a:lnTo>
                  <a:lnTo>
                    <a:pt x="907" y="108"/>
                  </a:lnTo>
                  <a:lnTo>
                    <a:pt x="907" y="110"/>
                  </a:lnTo>
                  <a:lnTo>
                    <a:pt x="910" y="111"/>
                  </a:lnTo>
                  <a:lnTo>
                    <a:pt x="915" y="115"/>
                  </a:lnTo>
                  <a:lnTo>
                    <a:pt x="916" y="115"/>
                  </a:lnTo>
                  <a:lnTo>
                    <a:pt x="918" y="115"/>
                  </a:lnTo>
                  <a:lnTo>
                    <a:pt x="920" y="113"/>
                  </a:lnTo>
                  <a:lnTo>
                    <a:pt x="922" y="113"/>
                  </a:lnTo>
                  <a:lnTo>
                    <a:pt x="932" y="104"/>
                  </a:lnTo>
                  <a:lnTo>
                    <a:pt x="930" y="102"/>
                  </a:lnTo>
                  <a:lnTo>
                    <a:pt x="930" y="100"/>
                  </a:lnTo>
                  <a:lnTo>
                    <a:pt x="916" y="88"/>
                  </a:lnTo>
                  <a:lnTo>
                    <a:pt x="918" y="88"/>
                  </a:lnTo>
                  <a:lnTo>
                    <a:pt x="920" y="84"/>
                  </a:lnTo>
                  <a:lnTo>
                    <a:pt x="922" y="82"/>
                  </a:lnTo>
                  <a:lnTo>
                    <a:pt x="924" y="81"/>
                  </a:lnTo>
                  <a:lnTo>
                    <a:pt x="926" y="79"/>
                  </a:lnTo>
                  <a:lnTo>
                    <a:pt x="926" y="77"/>
                  </a:lnTo>
                  <a:lnTo>
                    <a:pt x="928" y="73"/>
                  </a:lnTo>
                  <a:lnTo>
                    <a:pt x="930" y="73"/>
                  </a:lnTo>
                  <a:lnTo>
                    <a:pt x="932" y="67"/>
                  </a:lnTo>
                  <a:lnTo>
                    <a:pt x="934" y="65"/>
                  </a:lnTo>
                  <a:lnTo>
                    <a:pt x="936" y="63"/>
                  </a:lnTo>
                  <a:lnTo>
                    <a:pt x="937" y="63"/>
                  </a:lnTo>
                  <a:lnTo>
                    <a:pt x="937" y="61"/>
                  </a:lnTo>
                  <a:lnTo>
                    <a:pt x="930" y="60"/>
                  </a:lnTo>
                  <a:lnTo>
                    <a:pt x="916" y="55"/>
                  </a:lnTo>
                  <a:lnTo>
                    <a:pt x="915" y="55"/>
                  </a:lnTo>
                  <a:lnTo>
                    <a:pt x="909" y="55"/>
                  </a:lnTo>
                  <a:lnTo>
                    <a:pt x="903" y="55"/>
                  </a:lnTo>
                  <a:lnTo>
                    <a:pt x="901" y="55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213"/>
            <p:cNvSpPr>
              <a:spLocks/>
            </p:cNvSpPr>
            <p:nvPr/>
          </p:nvSpPr>
          <p:spPr bwMode="auto">
            <a:xfrm>
              <a:off x="381056" y="5033148"/>
              <a:ext cx="1454895" cy="888787"/>
            </a:xfrm>
            <a:custGeom>
              <a:avLst/>
              <a:gdLst>
                <a:gd name="T0" fmla="*/ 515 w 1542"/>
                <a:gd name="T1" fmla="*/ 740 h 942"/>
                <a:gd name="T2" fmla="*/ 638 w 1542"/>
                <a:gd name="T3" fmla="*/ 807 h 942"/>
                <a:gd name="T4" fmla="*/ 790 w 1542"/>
                <a:gd name="T5" fmla="*/ 820 h 942"/>
                <a:gd name="T6" fmla="*/ 813 w 1542"/>
                <a:gd name="T7" fmla="*/ 799 h 942"/>
                <a:gd name="T8" fmla="*/ 878 w 1542"/>
                <a:gd name="T9" fmla="*/ 747 h 942"/>
                <a:gd name="T10" fmla="*/ 905 w 1542"/>
                <a:gd name="T11" fmla="*/ 772 h 942"/>
                <a:gd name="T12" fmla="*/ 949 w 1542"/>
                <a:gd name="T13" fmla="*/ 903 h 942"/>
                <a:gd name="T14" fmla="*/ 1080 w 1542"/>
                <a:gd name="T15" fmla="*/ 869 h 942"/>
                <a:gd name="T16" fmla="*/ 1101 w 1542"/>
                <a:gd name="T17" fmla="*/ 938 h 942"/>
                <a:gd name="T18" fmla="*/ 1190 w 1542"/>
                <a:gd name="T19" fmla="*/ 869 h 942"/>
                <a:gd name="T20" fmla="*/ 1217 w 1542"/>
                <a:gd name="T21" fmla="*/ 867 h 942"/>
                <a:gd name="T22" fmla="*/ 1395 w 1542"/>
                <a:gd name="T23" fmla="*/ 828 h 942"/>
                <a:gd name="T24" fmla="*/ 1501 w 1542"/>
                <a:gd name="T25" fmla="*/ 834 h 942"/>
                <a:gd name="T26" fmla="*/ 1539 w 1542"/>
                <a:gd name="T27" fmla="*/ 749 h 942"/>
                <a:gd name="T28" fmla="*/ 1474 w 1542"/>
                <a:gd name="T29" fmla="*/ 767 h 942"/>
                <a:gd name="T30" fmla="*/ 1457 w 1542"/>
                <a:gd name="T31" fmla="*/ 753 h 942"/>
                <a:gd name="T32" fmla="*/ 1459 w 1542"/>
                <a:gd name="T33" fmla="*/ 734 h 942"/>
                <a:gd name="T34" fmla="*/ 1422 w 1542"/>
                <a:gd name="T35" fmla="*/ 711 h 942"/>
                <a:gd name="T36" fmla="*/ 1424 w 1542"/>
                <a:gd name="T37" fmla="*/ 709 h 942"/>
                <a:gd name="T38" fmla="*/ 1397 w 1542"/>
                <a:gd name="T39" fmla="*/ 701 h 942"/>
                <a:gd name="T40" fmla="*/ 1370 w 1542"/>
                <a:gd name="T41" fmla="*/ 697 h 942"/>
                <a:gd name="T42" fmla="*/ 1334 w 1542"/>
                <a:gd name="T43" fmla="*/ 715 h 942"/>
                <a:gd name="T44" fmla="*/ 1282 w 1542"/>
                <a:gd name="T45" fmla="*/ 761 h 942"/>
                <a:gd name="T46" fmla="*/ 1209 w 1542"/>
                <a:gd name="T47" fmla="*/ 771 h 942"/>
                <a:gd name="T48" fmla="*/ 1161 w 1542"/>
                <a:gd name="T49" fmla="*/ 692 h 942"/>
                <a:gd name="T50" fmla="*/ 1222 w 1542"/>
                <a:gd name="T51" fmla="*/ 571 h 942"/>
                <a:gd name="T52" fmla="*/ 1276 w 1542"/>
                <a:gd name="T53" fmla="*/ 538 h 942"/>
                <a:gd name="T54" fmla="*/ 1270 w 1542"/>
                <a:gd name="T55" fmla="*/ 503 h 942"/>
                <a:gd name="T56" fmla="*/ 1257 w 1542"/>
                <a:gd name="T57" fmla="*/ 476 h 942"/>
                <a:gd name="T58" fmla="*/ 1075 w 1542"/>
                <a:gd name="T59" fmla="*/ 420 h 942"/>
                <a:gd name="T60" fmla="*/ 1115 w 1542"/>
                <a:gd name="T61" fmla="*/ 186 h 942"/>
                <a:gd name="T62" fmla="*/ 1028 w 1542"/>
                <a:gd name="T63" fmla="*/ 88 h 942"/>
                <a:gd name="T64" fmla="*/ 915 w 1542"/>
                <a:gd name="T65" fmla="*/ 13 h 942"/>
                <a:gd name="T66" fmla="*/ 907 w 1542"/>
                <a:gd name="T67" fmla="*/ 205 h 942"/>
                <a:gd name="T68" fmla="*/ 805 w 1542"/>
                <a:gd name="T69" fmla="*/ 197 h 942"/>
                <a:gd name="T70" fmla="*/ 748 w 1542"/>
                <a:gd name="T71" fmla="*/ 226 h 942"/>
                <a:gd name="T72" fmla="*/ 726 w 1542"/>
                <a:gd name="T73" fmla="*/ 267 h 942"/>
                <a:gd name="T74" fmla="*/ 675 w 1542"/>
                <a:gd name="T75" fmla="*/ 288 h 942"/>
                <a:gd name="T76" fmla="*/ 698 w 1542"/>
                <a:gd name="T77" fmla="*/ 407 h 942"/>
                <a:gd name="T78" fmla="*/ 669 w 1542"/>
                <a:gd name="T79" fmla="*/ 420 h 942"/>
                <a:gd name="T80" fmla="*/ 640 w 1542"/>
                <a:gd name="T81" fmla="*/ 417 h 942"/>
                <a:gd name="T82" fmla="*/ 615 w 1542"/>
                <a:gd name="T83" fmla="*/ 411 h 942"/>
                <a:gd name="T84" fmla="*/ 588 w 1542"/>
                <a:gd name="T85" fmla="*/ 430 h 942"/>
                <a:gd name="T86" fmla="*/ 561 w 1542"/>
                <a:gd name="T87" fmla="*/ 444 h 942"/>
                <a:gd name="T88" fmla="*/ 540 w 1542"/>
                <a:gd name="T89" fmla="*/ 434 h 942"/>
                <a:gd name="T90" fmla="*/ 519 w 1542"/>
                <a:gd name="T91" fmla="*/ 432 h 942"/>
                <a:gd name="T92" fmla="*/ 502 w 1542"/>
                <a:gd name="T93" fmla="*/ 430 h 942"/>
                <a:gd name="T94" fmla="*/ 478 w 1542"/>
                <a:gd name="T95" fmla="*/ 432 h 942"/>
                <a:gd name="T96" fmla="*/ 459 w 1542"/>
                <a:gd name="T97" fmla="*/ 420 h 942"/>
                <a:gd name="T98" fmla="*/ 430 w 1542"/>
                <a:gd name="T99" fmla="*/ 409 h 942"/>
                <a:gd name="T100" fmla="*/ 430 w 1542"/>
                <a:gd name="T101" fmla="*/ 380 h 942"/>
                <a:gd name="T102" fmla="*/ 436 w 1542"/>
                <a:gd name="T103" fmla="*/ 365 h 942"/>
                <a:gd name="T104" fmla="*/ 436 w 1542"/>
                <a:gd name="T105" fmla="*/ 344 h 942"/>
                <a:gd name="T106" fmla="*/ 430 w 1542"/>
                <a:gd name="T107" fmla="*/ 324 h 942"/>
                <a:gd name="T108" fmla="*/ 409 w 1542"/>
                <a:gd name="T109" fmla="*/ 317 h 942"/>
                <a:gd name="T110" fmla="*/ 386 w 1542"/>
                <a:gd name="T111" fmla="*/ 305 h 942"/>
                <a:gd name="T112" fmla="*/ 365 w 1542"/>
                <a:gd name="T113" fmla="*/ 294 h 942"/>
                <a:gd name="T114" fmla="*/ 342 w 1542"/>
                <a:gd name="T115" fmla="*/ 278 h 942"/>
                <a:gd name="T116" fmla="*/ 333 w 1542"/>
                <a:gd name="T117" fmla="*/ 263 h 942"/>
                <a:gd name="T118" fmla="*/ 285 w 1542"/>
                <a:gd name="T119" fmla="*/ 245 h 942"/>
                <a:gd name="T120" fmla="*/ 59 w 1542"/>
                <a:gd name="T121" fmla="*/ 226 h 942"/>
                <a:gd name="T122" fmla="*/ 202 w 1542"/>
                <a:gd name="T123" fmla="*/ 684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42" h="942">
                  <a:moveTo>
                    <a:pt x="265" y="865"/>
                  </a:moveTo>
                  <a:lnTo>
                    <a:pt x="277" y="859"/>
                  </a:lnTo>
                  <a:lnTo>
                    <a:pt x="279" y="857"/>
                  </a:lnTo>
                  <a:lnTo>
                    <a:pt x="296" y="849"/>
                  </a:lnTo>
                  <a:lnTo>
                    <a:pt x="302" y="846"/>
                  </a:lnTo>
                  <a:lnTo>
                    <a:pt x="307" y="843"/>
                  </a:lnTo>
                  <a:lnTo>
                    <a:pt x="315" y="840"/>
                  </a:lnTo>
                  <a:lnTo>
                    <a:pt x="317" y="840"/>
                  </a:lnTo>
                  <a:lnTo>
                    <a:pt x="321" y="838"/>
                  </a:lnTo>
                  <a:lnTo>
                    <a:pt x="327" y="834"/>
                  </a:lnTo>
                  <a:lnTo>
                    <a:pt x="340" y="826"/>
                  </a:lnTo>
                  <a:lnTo>
                    <a:pt x="342" y="828"/>
                  </a:lnTo>
                  <a:lnTo>
                    <a:pt x="344" y="826"/>
                  </a:lnTo>
                  <a:lnTo>
                    <a:pt x="357" y="819"/>
                  </a:lnTo>
                  <a:lnTo>
                    <a:pt x="363" y="815"/>
                  </a:lnTo>
                  <a:lnTo>
                    <a:pt x="415" y="790"/>
                  </a:lnTo>
                  <a:lnTo>
                    <a:pt x="465" y="765"/>
                  </a:lnTo>
                  <a:lnTo>
                    <a:pt x="469" y="763"/>
                  </a:lnTo>
                  <a:lnTo>
                    <a:pt x="471" y="763"/>
                  </a:lnTo>
                  <a:lnTo>
                    <a:pt x="496" y="749"/>
                  </a:lnTo>
                  <a:lnTo>
                    <a:pt x="515" y="740"/>
                  </a:lnTo>
                  <a:lnTo>
                    <a:pt x="528" y="732"/>
                  </a:lnTo>
                  <a:lnTo>
                    <a:pt x="619" y="688"/>
                  </a:lnTo>
                  <a:lnTo>
                    <a:pt x="632" y="680"/>
                  </a:lnTo>
                  <a:lnTo>
                    <a:pt x="636" y="688"/>
                  </a:lnTo>
                  <a:lnTo>
                    <a:pt x="634" y="688"/>
                  </a:lnTo>
                  <a:lnTo>
                    <a:pt x="630" y="690"/>
                  </a:lnTo>
                  <a:lnTo>
                    <a:pt x="638" y="699"/>
                  </a:lnTo>
                  <a:lnTo>
                    <a:pt x="640" y="709"/>
                  </a:lnTo>
                  <a:lnTo>
                    <a:pt x="634" y="724"/>
                  </a:lnTo>
                  <a:lnTo>
                    <a:pt x="627" y="740"/>
                  </a:lnTo>
                  <a:lnTo>
                    <a:pt x="627" y="745"/>
                  </a:lnTo>
                  <a:lnTo>
                    <a:pt x="627" y="749"/>
                  </a:lnTo>
                  <a:lnTo>
                    <a:pt x="632" y="763"/>
                  </a:lnTo>
                  <a:lnTo>
                    <a:pt x="632" y="767"/>
                  </a:lnTo>
                  <a:lnTo>
                    <a:pt x="632" y="769"/>
                  </a:lnTo>
                  <a:lnTo>
                    <a:pt x="636" y="780"/>
                  </a:lnTo>
                  <a:lnTo>
                    <a:pt x="627" y="786"/>
                  </a:lnTo>
                  <a:lnTo>
                    <a:pt x="634" y="795"/>
                  </a:lnTo>
                  <a:lnTo>
                    <a:pt x="634" y="799"/>
                  </a:lnTo>
                  <a:lnTo>
                    <a:pt x="636" y="807"/>
                  </a:lnTo>
                  <a:lnTo>
                    <a:pt x="638" y="807"/>
                  </a:lnTo>
                  <a:lnTo>
                    <a:pt x="644" y="801"/>
                  </a:lnTo>
                  <a:lnTo>
                    <a:pt x="648" y="799"/>
                  </a:lnTo>
                  <a:lnTo>
                    <a:pt x="656" y="795"/>
                  </a:lnTo>
                  <a:lnTo>
                    <a:pt x="671" y="784"/>
                  </a:lnTo>
                  <a:lnTo>
                    <a:pt x="684" y="780"/>
                  </a:lnTo>
                  <a:lnTo>
                    <a:pt x="686" y="780"/>
                  </a:lnTo>
                  <a:lnTo>
                    <a:pt x="686" y="782"/>
                  </a:lnTo>
                  <a:lnTo>
                    <a:pt x="705" y="772"/>
                  </a:lnTo>
                  <a:lnTo>
                    <a:pt x="715" y="786"/>
                  </a:lnTo>
                  <a:lnTo>
                    <a:pt x="730" y="809"/>
                  </a:lnTo>
                  <a:lnTo>
                    <a:pt x="736" y="817"/>
                  </a:lnTo>
                  <a:lnTo>
                    <a:pt x="742" y="824"/>
                  </a:lnTo>
                  <a:lnTo>
                    <a:pt x="744" y="828"/>
                  </a:lnTo>
                  <a:lnTo>
                    <a:pt x="746" y="832"/>
                  </a:lnTo>
                  <a:lnTo>
                    <a:pt x="763" y="824"/>
                  </a:lnTo>
                  <a:lnTo>
                    <a:pt x="765" y="824"/>
                  </a:lnTo>
                  <a:lnTo>
                    <a:pt x="769" y="820"/>
                  </a:lnTo>
                  <a:lnTo>
                    <a:pt x="774" y="817"/>
                  </a:lnTo>
                  <a:lnTo>
                    <a:pt x="776" y="817"/>
                  </a:lnTo>
                  <a:lnTo>
                    <a:pt x="782" y="813"/>
                  </a:lnTo>
                  <a:lnTo>
                    <a:pt x="790" y="820"/>
                  </a:lnTo>
                  <a:lnTo>
                    <a:pt x="794" y="819"/>
                  </a:lnTo>
                  <a:lnTo>
                    <a:pt x="800" y="817"/>
                  </a:lnTo>
                  <a:lnTo>
                    <a:pt x="803" y="815"/>
                  </a:lnTo>
                  <a:lnTo>
                    <a:pt x="807" y="813"/>
                  </a:lnTo>
                  <a:lnTo>
                    <a:pt x="811" y="813"/>
                  </a:lnTo>
                  <a:lnTo>
                    <a:pt x="811" y="811"/>
                  </a:lnTo>
                  <a:lnTo>
                    <a:pt x="809" y="809"/>
                  </a:lnTo>
                  <a:lnTo>
                    <a:pt x="809" y="807"/>
                  </a:lnTo>
                  <a:lnTo>
                    <a:pt x="805" y="803"/>
                  </a:lnTo>
                  <a:lnTo>
                    <a:pt x="803" y="803"/>
                  </a:lnTo>
                  <a:lnTo>
                    <a:pt x="801" y="799"/>
                  </a:lnTo>
                  <a:lnTo>
                    <a:pt x="800" y="797"/>
                  </a:lnTo>
                  <a:lnTo>
                    <a:pt x="796" y="793"/>
                  </a:lnTo>
                  <a:lnTo>
                    <a:pt x="790" y="790"/>
                  </a:lnTo>
                  <a:lnTo>
                    <a:pt x="792" y="788"/>
                  </a:lnTo>
                  <a:lnTo>
                    <a:pt x="798" y="788"/>
                  </a:lnTo>
                  <a:lnTo>
                    <a:pt x="800" y="792"/>
                  </a:lnTo>
                  <a:lnTo>
                    <a:pt x="801" y="793"/>
                  </a:lnTo>
                  <a:lnTo>
                    <a:pt x="803" y="795"/>
                  </a:lnTo>
                  <a:lnTo>
                    <a:pt x="807" y="795"/>
                  </a:lnTo>
                  <a:lnTo>
                    <a:pt x="813" y="799"/>
                  </a:lnTo>
                  <a:lnTo>
                    <a:pt x="819" y="803"/>
                  </a:lnTo>
                  <a:lnTo>
                    <a:pt x="821" y="805"/>
                  </a:lnTo>
                  <a:lnTo>
                    <a:pt x="822" y="805"/>
                  </a:lnTo>
                  <a:lnTo>
                    <a:pt x="832" y="799"/>
                  </a:lnTo>
                  <a:lnTo>
                    <a:pt x="838" y="795"/>
                  </a:lnTo>
                  <a:lnTo>
                    <a:pt x="848" y="792"/>
                  </a:lnTo>
                  <a:lnTo>
                    <a:pt x="853" y="790"/>
                  </a:lnTo>
                  <a:lnTo>
                    <a:pt x="851" y="784"/>
                  </a:lnTo>
                  <a:lnTo>
                    <a:pt x="849" y="778"/>
                  </a:lnTo>
                  <a:lnTo>
                    <a:pt x="848" y="776"/>
                  </a:lnTo>
                  <a:lnTo>
                    <a:pt x="846" y="774"/>
                  </a:lnTo>
                  <a:lnTo>
                    <a:pt x="844" y="769"/>
                  </a:lnTo>
                  <a:lnTo>
                    <a:pt x="840" y="765"/>
                  </a:lnTo>
                  <a:lnTo>
                    <a:pt x="842" y="759"/>
                  </a:lnTo>
                  <a:lnTo>
                    <a:pt x="851" y="755"/>
                  </a:lnTo>
                  <a:lnTo>
                    <a:pt x="857" y="751"/>
                  </a:lnTo>
                  <a:lnTo>
                    <a:pt x="861" y="751"/>
                  </a:lnTo>
                  <a:lnTo>
                    <a:pt x="865" y="749"/>
                  </a:lnTo>
                  <a:lnTo>
                    <a:pt x="869" y="749"/>
                  </a:lnTo>
                  <a:lnTo>
                    <a:pt x="876" y="749"/>
                  </a:lnTo>
                  <a:lnTo>
                    <a:pt x="878" y="747"/>
                  </a:lnTo>
                  <a:lnTo>
                    <a:pt x="878" y="749"/>
                  </a:lnTo>
                  <a:lnTo>
                    <a:pt x="882" y="751"/>
                  </a:lnTo>
                  <a:lnTo>
                    <a:pt x="884" y="751"/>
                  </a:lnTo>
                  <a:lnTo>
                    <a:pt x="886" y="753"/>
                  </a:lnTo>
                  <a:lnTo>
                    <a:pt x="888" y="751"/>
                  </a:lnTo>
                  <a:lnTo>
                    <a:pt x="888" y="753"/>
                  </a:lnTo>
                  <a:lnTo>
                    <a:pt x="888" y="755"/>
                  </a:lnTo>
                  <a:lnTo>
                    <a:pt x="890" y="755"/>
                  </a:lnTo>
                  <a:lnTo>
                    <a:pt x="890" y="757"/>
                  </a:lnTo>
                  <a:lnTo>
                    <a:pt x="892" y="757"/>
                  </a:lnTo>
                  <a:lnTo>
                    <a:pt x="894" y="757"/>
                  </a:lnTo>
                  <a:lnTo>
                    <a:pt x="896" y="757"/>
                  </a:lnTo>
                  <a:lnTo>
                    <a:pt x="896" y="759"/>
                  </a:lnTo>
                  <a:lnTo>
                    <a:pt x="896" y="761"/>
                  </a:lnTo>
                  <a:lnTo>
                    <a:pt x="897" y="763"/>
                  </a:lnTo>
                  <a:lnTo>
                    <a:pt x="901" y="763"/>
                  </a:lnTo>
                  <a:lnTo>
                    <a:pt x="903" y="765"/>
                  </a:lnTo>
                  <a:lnTo>
                    <a:pt x="905" y="767"/>
                  </a:lnTo>
                  <a:lnTo>
                    <a:pt x="903" y="771"/>
                  </a:lnTo>
                  <a:lnTo>
                    <a:pt x="907" y="771"/>
                  </a:lnTo>
                  <a:lnTo>
                    <a:pt x="905" y="772"/>
                  </a:lnTo>
                  <a:lnTo>
                    <a:pt x="897" y="786"/>
                  </a:lnTo>
                  <a:lnTo>
                    <a:pt x="890" y="795"/>
                  </a:lnTo>
                  <a:lnTo>
                    <a:pt x="890" y="797"/>
                  </a:lnTo>
                  <a:lnTo>
                    <a:pt x="884" y="824"/>
                  </a:lnTo>
                  <a:lnTo>
                    <a:pt x="882" y="830"/>
                  </a:lnTo>
                  <a:lnTo>
                    <a:pt x="873" y="872"/>
                  </a:lnTo>
                  <a:lnTo>
                    <a:pt x="869" y="886"/>
                  </a:lnTo>
                  <a:lnTo>
                    <a:pt x="880" y="888"/>
                  </a:lnTo>
                  <a:lnTo>
                    <a:pt x="886" y="905"/>
                  </a:lnTo>
                  <a:lnTo>
                    <a:pt x="894" y="905"/>
                  </a:lnTo>
                  <a:lnTo>
                    <a:pt x="896" y="905"/>
                  </a:lnTo>
                  <a:lnTo>
                    <a:pt x="901" y="905"/>
                  </a:lnTo>
                  <a:lnTo>
                    <a:pt x="903" y="905"/>
                  </a:lnTo>
                  <a:lnTo>
                    <a:pt x="909" y="907"/>
                  </a:lnTo>
                  <a:lnTo>
                    <a:pt x="911" y="907"/>
                  </a:lnTo>
                  <a:lnTo>
                    <a:pt x="913" y="907"/>
                  </a:lnTo>
                  <a:lnTo>
                    <a:pt x="917" y="907"/>
                  </a:lnTo>
                  <a:lnTo>
                    <a:pt x="928" y="909"/>
                  </a:lnTo>
                  <a:lnTo>
                    <a:pt x="934" y="909"/>
                  </a:lnTo>
                  <a:lnTo>
                    <a:pt x="945" y="911"/>
                  </a:lnTo>
                  <a:lnTo>
                    <a:pt x="949" y="903"/>
                  </a:lnTo>
                  <a:lnTo>
                    <a:pt x="949" y="901"/>
                  </a:lnTo>
                  <a:lnTo>
                    <a:pt x="952" y="897"/>
                  </a:lnTo>
                  <a:lnTo>
                    <a:pt x="952" y="896"/>
                  </a:lnTo>
                  <a:lnTo>
                    <a:pt x="952" y="888"/>
                  </a:lnTo>
                  <a:lnTo>
                    <a:pt x="953" y="880"/>
                  </a:lnTo>
                  <a:lnTo>
                    <a:pt x="953" y="878"/>
                  </a:lnTo>
                  <a:lnTo>
                    <a:pt x="961" y="878"/>
                  </a:lnTo>
                  <a:lnTo>
                    <a:pt x="967" y="909"/>
                  </a:lnTo>
                  <a:lnTo>
                    <a:pt x="982" y="907"/>
                  </a:lnTo>
                  <a:lnTo>
                    <a:pt x="984" y="907"/>
                  </a:lnTo>
                  <a:lnTo>
                    <a:pt x="986" y="905"/>
                  </a:lnTo>
                  <a:lnTo>
                    <a:pt x="1003" y="903"/>
                  </a:lnTo>
                  <a:lnTo>
                    <a:pt x="1005" y="903"/>
                  </a:lnTo>
                  <a:lnTo>
                    <a:pt x="1015" y="901"/>
                  </a:lnTo>
                  <a:lnTo>
                    <a:pt x="1017" y="901"/>
                  </a:lnTo>
                  <a:lnTo>
                    <a:pt x="1017" y="894"/>
                  </a:lnTo>
                  <a:lnTo>
                    <a:pt x="1036" y="903"/>
                  </a:lnTo>
                  <a:lnTo>
                    <a:pt x="1038" y="915"/>
                  </a:lnTo>
                  <a:lnTo>
                    <a:pt x="1078" y="905"/>
                  </a:lnTo>
                  <a:lnTo>
                    <a:pt x="1080" y="876"/>
                  </a:lnTo>
                  <a:lnTo>
                    <a:pt x="1080" y="869"/>
                  </a:lnTo>
                  <a:lnTo>
                    <a:pt x="1080" y="863"/>
                  </a:lnTo>
                  <a:lnTo>
                    <a:pt x="1092" y="851"/>
                  </a:lnTo>
                  <a:lnTo>
                    <a:pt x="1094" y="849"/>
                  </a:lnTo>
                  <a:lnTo>
                    <a:pt x="1099" y="853"/>
                  </a:lnTo>
                  <a:lnTo>
                    <a:pt x="1097" y="861"/>
                  </a:lnTo>
                  <a:lnTo>
                    <a:pt x="1097" y="865"/>
                  </a:lnTo>
                  <a:lnTo>
                    <a:pt x="1097" y="867"/>
                  </a:lnTo>
                  <a:lnTo>
                    <a:pt x="1105" y="867"/>
                  </a:lnTo>
                  <a:lnTo>
                    <a:pt x="1105" y="869"/>
                  </a:lnTo>
                  <a:lnTo>
                    <a:pt x="1107" y="872"/>
                  </a:lnTo>
                  <a:lnTo>
                    <a:pt x="1107" y="874"/>
                  </a:lnTo>
                  <a:lnTo>
                    <a:pt x="1109" y="876"/>
                  </a:lnTo>
                  <a:lnTo>
                    <a:pt x="1109" y="880"/>
                  </a:lnTo>
                  <a:lnTo>
                    <a:pt x="1109" y="884"/>
                  </a:lnTo>
                  <a:lnTo>
                    <a:pt x="1109" y="907"/>
                  </a:lnTo>
                  <a:lnTo>
                    <a:pt x="1109" y="911"/>
                  </a:lnTo>
                  <a:lnTo>
                    <a:pt x="1109" y="915"/>
                  </a:lnTo>
                  <a:lnTo>
                    <a:pt x="1109" y="917"/>
                  </a:lnTo>
                  <a:lnTo>
                    <a:pt x="1105" y="930"/>
                  </a:lnTo>
                  <a:lnTo>
                    <a:pt x="1103" y="938"/>
                  </a:lnTo>
                  <a:lnTo>
                    <a:pt x="1101" y="938"/>
                  </a:lnTo>
                  <a:lnTo>
                    <a:pt x="1105" y="938"/>
                  </a:lnTo>
                  <a:lnTo>
                    <a:pt x="1120" y="940"/>
                  </a:lnTo>
                  <a:lnTo>
                    <a:pt x="1123" y="940"/>
                  </a:lnTo>
                  <a:lnTo>
                    <a:pt x="1124" y="940"/>
                  </a:lnTo>
                  <a:lnTo>
                    <a:pt x="1128" y="942"/>
                  </a:lnTo>
                  <a:lnTo>
                    <a:pt x="1130" y="942"/>
                  </a:lnTo>
                  <a:lnTo>
                    <a:pt x="1138" y="942"/>
                  </a:lnTo>
                  <a:lnTo>
                    <a:pt x="1138" y="940"/>
                  </a:lnTo>
                  <a:lnTo>
                    <a:pt x="1145" y="934"/>
                  </a:lnTo>
                  <a:lnTo>
                    <a:pt x="1147" y="932"/>
                  </a:lnTo>
                  <a:lnTo>
                    <a:pt x="1147" y="928"/>
                  </a:lnTo>
                  <a:lnTo>
                    <a:pt x="1155" y="907"/>
                  </a:lnTo>
                  <a:lnTo>
                    <a:pt x="1153" y="907"/>
                  </a:lnTo>
                  <a:lnTo>
                    <a:pt x="1153" y="897"/>
                  </a:lnTo>
                  <a:lnTo>
                    <a:pt x="1153" y="894"/>
                  </a:lnTo>
                  <a:lnTo>
                    <a:pt x="1153" y="890"/>
                  </a:lnTo>
                  <a:lnTo>
                    <a:pt x="1153" y="886"/>
                  </a:lnTo>
                  <a:lnTo>
                    <a:pt x="1153" y="880"/>
                  </a:lnTo>
                  <a:lnTo>
                    <a:pt x="1151" y="867"/>
                  </a:lnTo>
                  <a:lnTo>
                    <a:pt x="1163" y="867"/>
                  </a:lnTo>
                  <a:lnTo>
                    <a:pt x="1190" y="869"/>
                  </a:lnTo>
                  <a:lnTo>
                    <a:pt x="1188" y="870"/>
                  </a:lnTo>
                  <a:lnTo>
                    <a:pt x="1188" y="874"/>
                  </a:lnTo>
                  <a:lnTo>
                    <a:pt x="1188" y="878"/>
                  </a:lnTo>
                  <a:lnTo>
                    <a:pt x="1192" y="878"/>
                  </a:lnTo>
                  <a:lnTo>
                    <a:pt x="1193" y="878"/>
                  </a:lnTo>
                  <a:lnTo>
                    <a:pt x="1193" y="880"/>
                  </a:lnTo>
                  <a:lnTo>
                    <a:pt x="1199" y="880"/>
                  </a:lnTo>
                  <a:lnTo>
                    <a:pt x="1199" y="878"/>
                  </a:lnTo>
                  <a:lnTo>
                    <a:pt x="1197" y="878"/>
                  </a:lnTo>
                  <a:lnTo>
                    <a:pt x="1197" y="870"/>
                  </a:lnTo>
                  <a:lnTo>
                    <a:pt x="1203" y="870"/>
                  </a:lnTo>
                  <a:lnTo>
                    <a:pt x="1203" y="867"/>
                  </a:lnTo>
                  <a:lnTo>
                    <a:pt x="1203" y="861"/>
                  </a:lnTo>
                  <a:lnTo>
                    <a:pt x="1203" y="859"/>
                  </a:lnTo>
                  <a:lnTo>
                    <a:pt x="1205" y="859"/>
                  </a:lnTo>
                  <a:lnTo>
                    <a:pt x="1209" y="859"/>
                  </a:lnTo>
                  <a:lnTo>
                    <a:pt x="1209" y="861"/>
                  </a:lnTo>
                  <a:lnTo>
                    <a:pt x="1207" y="861"/>
                  </a:lnTo>
                  <a:lnTo>
                    <a:pt x="1209" y="863"/>
                  </a:lnTo>
                  <a:lnTo>
                    <a:pt x="1215" y="865"/>
                  </a:lnTo>
                  <a:lnTo>
                    <a:pt x="1217" y="867"/>
                  </a:lnTo>
                  <a:lnTo>
                    <a:pt x="1219" y="867"/>
                  </a:lnTo>
                  <a:lnTo>
                    <a:pt x="1224" y="869"/>
                  </a:lnTo>
                  <a:lnTo>
                    <a:pt x="1201" y="888"/>
                  </a:lnTo>
                  <a:lnTo>
                    <a:pt x="1193" y="907"/>
                  </a:lnTo>
                  <a:lnTo>
                    <a:pt x="1288" y="915"/>
                  </a:lnTo>
                  <a:lnTo>
                    <a:pt x="1289" y="913"/>
                  </a:lnTo>
                  <a:lnTo>
                    <a:pt x="1289" y="911"/>
                  </a:lnTo>
                  <a:lnTo>
                    <a:pt x="1307" y="888"/>
                  </a:lnTo>
                  <a:lnTo>
                    <a:pt x="1311" y="884"/>
                  </a:lnTo>
                  <a:lnTo>
                    <a:pt x="1315" y="863"/>
                  </a:lnTo>
                  <a:lnTo>
                    <a:pt x="1318" y="859"/>
                  </a:lnTo>
                  <a:lnTo>
                    <a:pt x="1326" y="859"/>
                  </a:lnTo>
                  <a:lnTo>
                    <a:pt x="1330" y="857"/>
                  </a:lnTo>
                  <a:lnTo>
                    <a:pt x="1349" y="849"/>
                  </a:lnTo>
                  <a:lnTo>
                    <a:pt x="1351" y="847"/>
                  </a:lnTo>
                  <a:lnTo>
                    <a:pt x="1357" y="846"/>
                  </a:lnTo>
                  <a:lnTo>
                    <a:pt x="1366" y="841"/>
                  </a:lnTo>
                  <a:lnTo>
                    <a:pt x="1378" y="828"/>
                  </a:lnTo>
                  <a:lnTo>
                    <a:pt x="1378" y="836"/>
                  </a:lnTo>
                  <a:lnTo>
                    <a:pt x="1392" y="836"/>
                  </a:lnTo>
                  <a:lnTo>
                    <a:pt x="1395" y="828"/>
                  </a:lnTo>
                  <a:lnTo>
                    <a:pt x="1397" y="820"/>
                  </a:lnTo>
                  <a:lnTo>
                    <a:pt x="1401" y="820"/>
                  </a:lnTo>
                  <a:lnTo>
                    <a:pt x="1409" y="822"/>
                  </a:lnTo>
                  <a:lnTo>
                    <a:pt x="1434" y="830"/>
                  </a:lnTo>
                  <a:lnTo>
                    <a:pt x="1440" y="843"/>
                  </a:lnTo>
                  <a:lnTo>
                    <a:pt x="1455" y="841"/>
                  </a:lnTo>
                  <a:lnTo>
                    <a:pt x="1465" y="838"/>
                  </a:lnTo>
                  <a:lnTo>
                    <a:pt x="1470" y="838"/>
                  </a:lnTo>
                  <a:lnTo>
                    <a:pt x="1474" y="838"/>
                  </a:lnTo>
                  <a:lnTo>
                    <a:pt x="1476" y="838"/>
                  </a:lnTo>
                  <a:lnTo>
                    <a:pt x="1480" y="836"/>
                  </a:lnTo>
                  <a:lnTo>
                    <a:pt x="1484" y="836"/>
                  </a:lnTo>
                  <a:lnTo>
                    <a:pt x="1488" y="836"/>
                  </a:lnTo>
                  <a:lnTo>
                    <a:pt x="1489" y="836"/>
                  </a:lnTo>
                  <a:lnTo>
                    <a:pt x="1489" y="838"/>
                  </a:lnTo>
                  <a:lnTo>
                    <a:pt x="1493" y="838"/>
                  </a:lnTo>
                  <a:lnTo>
                    <a:pt x="1493" y="836"/>
                  </a:lnTo>
                  <a:lnTo>
                    <a:pt x="1497" y="836"/>
                  </a:lnTo>
                  <a:lnTo>
                    <a:pt x="1499" y="836"/>
                  </a:lnTo>
                  <a:lnTo>
                    <a:pt x="1501" y="836"/>
                  </a:lnTo>
                  <a:lnTo>
                    <a:pt x="1501" y="834"/>
                  </a:lnTo>
                  <a:lnTo>
                    <a:pt x="1503" y="836"/>
                  </a:lnTo>
                  <a:lnTo>
                    <a:pt x="1505" y="836"/>
                  </a:lnTo>
                  <a:lnTo>
                    <a:pt x="1507" y="836"/>
                  </a:lnTo>
                  <a:lnTo>
                    <a:pt x="1509" y="834"/>
                  </a:lnTo>
                  <a:lnTo>
                    <a:pt x="1509" y="836"/>
                  </a:lnTo>
                  <a:lnTo>
                    <a:pt x="1513" y="836"/>
                  </a:lnTo>
                  <a:lnTo>
                    <a:pt x="1511" y="828"/>
                  </a:lnTo>
                  <a:lnTo>
                    <a:pt x="1507" y="819"/>
                  </a:lnTo>
                  <a:lnTo>
                    <a:pt x="1507" y="817"/>
                  </a:lnTo>
                  <a:lnTo>
                    <a:pt x="1505" y="815"/>
                  </a:lnTo>
                  <a:lnTo>
                    <a:pt x="1505" y="813"/>
                  </a:lnTo>
                  <a:lnTo>
                    <a:pt x="1511" y="807"/>
                  </a:lnTo>
                  <a:lnTo>
                    <a:pt x="1515" y="799"/>
                  </a:lnTo>
                  <a:lnTo>
                    <a:pt x="1518" y="793"/>
                  </a:lnTo>
                  <a:lnTo>
                    <a:pt x="1520" y="792"/>
                  </a:lnTo>
                  <a:lnTo>
                    <a:pt x="1522" y="792"/>
                  </a:lnTo>
                  <a:lnTo>
                    <a:pt x="1542" y="778"/>
                  </a:lnTo>
                  <a:lnTo>
                    <a:pt x="1539" y="772"/>
                  </a:lnTo>
                  <a:lnTo>
                    <a:pt x="1542" y="757"/>
                  </a:lnTo>
                  <a:lnTo>
                    <a:pt x="1542" y="749"/>
                  </a:lnTo>
                  <a:lnTo>
                    <a:pt x="1539" y="749"/>
                  </a:lnTo>
                  <a:lnTo>
                    <a:pt x="1536" y="744"/>
                  </a:lnTo>
                  <a:lnTo>
                    <a:pt x="1534" y="740"/>
                  </a:lnTo>
                  <a:lnTo>
                    <a:pt x="1534" y="736"/>
                  </a:lnTo>
                  <a:lnTo>
                    <a:pt x="1532" y="734"/>
                  </a:lnTo>
                  <a:lnTo>
                    <a:pt x="1528" y="732"/>
                  </a:lnTo>
                  <a:lnTo>
                    <a:pt x="1522" y="728"/>
                  </a:lnTo>
                  <a:lnTo>
                    <a:pt x="1515" y="724"/>
                  </a:lnTo>
                  <a:lnTo>
                    <a:pt x="1503" y="721"/>
                  </a:lnTo>
                  <a:lnTo>
                    <a:pt x="1501" y="728"/>
                  </a:lnTo>
                  <a:lnTo>
                    <a:pt x="1499" y="734"/>
                  </a:lnTo>
                  <a:lnTo>
                    <a:pt x="1497" y="740"/>
                  </a:lnTo>
                  <a:lnTo>
                    <a:pt x="1493" y="747"/>
                  </a:lnTo>
                  <a:lnTo>
                    <a:pt x="1491" y="753"/>
                  </a:lnTo>
                  <a:lnTo>
                    <a:pt x="1489" y="757"/>
                  </a:lnTo>
                  <a:lnTo>
                    <a:pt x="1489" y="759"/>
                  </a:lnTo>
                  <a:lnTo>
                    <a:pt x="1488" y="761"/>
                  </a:lnTo>
                  <a:lnTo>
                    <a:pt x="1486" y="763"/>
                  </a:lnTo>
                  <a:lnTo>
                    <a:pt x="1484" y="765"/>
                  </a:lnTo>
                  <a:lnTo>
                    <a:pt x="1482" y="765"/>
                  </a:lnTo>
                  <a:lnTo>
                    <a:pt x="1478" y="767"/>
                  </a:lnTo>
                  <a:lnTo>
                    <a:pt x="1474" y="767"/>
                  </a:lnTo>
                  <a:lnTo>
                    <a:pt x="1472" y="769"/>
                  </a:lnTo>
                  <a:lnTo>
                    <a:pt x="1470" y="769"/>
                  </a:lnTo>
                  <a:lnTo>
                    <a:pt x="1470" y="767"/>
                  </a:lnTo>
                  <a:lnTo>
                    <a:pt x="1468" y="765"/>
                  </a:lnTo>
                  <a:lnTo>
                    <a:pt x="1467" y="763"/>
                  </a:lnTo>
                  <a:lnTo>
                    <a:pt x="1467" y="761"/>
                  </a:lnTo>
                  <a:lnTo>
                    <a:pt x="1465" y="761"/>
                  </a:lnTo>
                  <a:lnTo>
                    <a:pt x="1463" y="761"/>
                  </a:lnTo>
                  <a:lnTo>
                    <a:pt x="1463" y="763"/>
                  </a:lnTo>
                  <a:lnTo>
                    <a:pt x="1461" y="763"/>
                  </a:lnTo>
                  <a:lnTo>
                    <a:pt x="1461" y="765"/>
                  </a:lnTo>
                  <a:lnTo>
                    <a:pt x="1459" y="765"/>
                  </a:lnTo>
                  <a:lnTo>
                    <a:pt x="1457" y="765"/>
                  </a:lnTo>
                  <a:lnTo>
                    <a:pt x="1455" y="765"/>
                  </a:lnTo>
                  <a:lnTo>
                    <a:pt x="1453" y="765"/>
                  </a:lnTo>
                  <a:lnTo>
                    <a:pt x="1453" y="763"/>
                  </a:lnTo>
                  <a:lnTo>
                    <a:pt x="1453" y="761"/>
                  </a:lnTo>
                  <a:lnTo>
                    <a:pt x="1455" y="759"/>
                  </a:lnTo>
                  <a:lnTo>
                    <a:pt x="1455" y="757"/>
                  </a:lnTo>
                  <a:lnTo>
                    <a:pt x="1457" y="755"/>
                  </a:lnTo>
                  <a:lnTo>
                    <a:pt x="1457" y="753"/>
                  </a:lnTo>
                  <a:lnTo>
                    <a:pt x="1455" y="751"/>
                  </a:lnTo>
                  <a:lnTo>
                    <a:pt x="1453" y="751"/>
                  </a:lnTo>
                  <a:lnTo>
                    <a:pt x="1451" y="751"/>
                  </a:lnTo>
                  <a:lnTo>
                    <a:pt x="1451" y="749"/>
                  </a:lnTo>
                  <a:lnTo>
                    <a:pt x="1451" y="747"/>
                  </a:lnTo>
                  <a:lnTo>
                    <a:pt x="1451" y="745"/>
                  </a:lnTo>
                  <a:lnTo>
                    <a:pt x="1451" y="744"/>
                  </a:lnTo>
                  <a:lnTo>
                    <a:pt x="1449" y="744"/>
                  </a:lnTo>
                  <a:lnTo>
                    <a:pt x="1451" y="742"/>
                  </a:lnTo>
                  <a:lnTo>
                    <a:pt x="1451" y="740"/>
                  </a:lnTo>
                  <a:lnTo>
                    <a:pt x="1453" y="740"/>
                  </a:lnTo>
                  <a:lnTo>
                    <a:pt x="1453" y="742"/>
                  </a:lnTo>
                  <a:lnTo>
                    <a:pt x="1455" y="742"/>
                  </a:lnTo>
                  <a:lnTo>
                    <a:pt x="1455" y="744"/>
                  </a:lnTo>
                  <a:lnTo>
                    <a:pt x="1457" y="744"/>
                  </a:lnTo>
                  <a:lnTo>
                    <a:pt x="1459" y="744"/>
                  </a:lnTo>
                  <a:lnTo>
                    <a:pt x="1459" y="742"/>
                  </a:lnTo>
                  <a:lnTo>
                    <a:pt x="1459" y="740"/>
                  </a:lnTo>
                  <a:lnTo>
                    <a:pt x="1459" y="738"/>
                  </a:lnTo>
                  <a:lnTo>
                    <a:pt x="1459" y="736"/>
                  </a:lnTo>
                  <a:lnTo>
                    <a:pt x="1459" y="734"/>
                  </a:lnTo>
                  <a:lnTo>
                    <a:pt x="1457" y="732"/>
                  </a:lnTo>
                  <a:lnTo>
                    <a:pt x="1455" y="730"/>
                  </a:lnTo>
                  <a:lnTo>
                    <a:pt x="1453" y="730"/>
                  </a:lnTo>
                  <a:lnTo>
                    <a:pt x="1451" y="728"/>
                  </a:lnTo>
                  <a:lnTo>
                    <a:pt x="1447" y="732"/>
                  </a:lnTo>
                  <a:lnTo>
                    <a:pt x="1443" y="732"/>
                  </a:lnTo>
                  <a:lnTo>
                    <a:pt x="1441" y="734"/>
                  </a:lnTo>
                  <a:lnTo>
                    <a:pt x="1434" y="736"/>
                  </a:lnTo>
                  <a:lnTo>
                    <a:pt x="1428" y="736"/>
                  </a:lnTo>
                  <a:lnTo>
                    <a:pt x="1424" y="738"/>
                  </a:lnTo>
                  <a:lnTo>
                    <a:pt x="1422" y="738"/>
                  </a:lnTo>
                  <a:lnTo>
                    <a:pt x="1419" y="738"/>
                  </a:lnTo>
                  <a:lnTo>
                    <a:pt x="1411" y="740"/>
                  </a:lnTo>
                  <a:lnTo>
                    <a:pt x="1405" y="740"/>
                  </a:lnTo>
                  <a:lnTo>
                    <a:pt x="1395" y="740"/>
                  </a:lnTo>
                  <a:lnTo>
                    <a:pt x="1395" y="734"/>
                  </a:lnTo>
                  <a:lnTo>
                    <a:pt x="1403" y="730"/>
                  </a:lnTo>
                  <a:lnTo>
                    <a:pt x="1403" y="723"/>
                  </a:lnTo>
                  <a:lnTo>
                    <a:pt x="1407" y="713"/>
                  </a:lnTo>
                  <a:lnTo>
                    <a:pt x="1414" y="713"/>
                  </a:lnTo>
                  <a:lnTo>
                    <a:pt x="1422" y="711"/>
                  </a:lnTo>
                  <a:lnTo>
                    <a:pt x="1424" y="717"/>
                  </a:lnTo>
                  <a:lnTo>
                    <a:pt x="1428" y="723"/>
                  </a:lnTo>
                  <a:lnTo>
                    <a:pt x="1434" y="721"/>
                  </a:lnTo>
                  <a:lnTo>
                    <a:pt x="1438" y="718"/>
                  </a:lnTo>
                  <a:lnTo>
                    <a:pt x="1438" y="717"/>
                  </a:lnTo>
                  <a:lnTo>
                    <a:pt x="1440" y="717"/>
                  </a:lnTo>
                  <a:lnTo>
                    <a:pt x="1441" y="715"/>
                  </a:lnTo>
                  <a:lnTo>
                    <a:pt x="1440" y="713"/>
                  </a:lnTo>
                  <a:lnTo>
                    <a:pt x="1440" y="711"/>
                  </a:lnTo>
                  <a:lnTo>
                    <a:pt x="1440" y="709"/>
                  </a:lnTo>
                  <a:lnTo>
                    <a:pt x="1440" y="707"/>
                  </a:lnTo>
                  <a:lnTo>
                    <a:pt x="1438" y="707"/>
                  </a:lnTo>
                  <a:lnTo>
                    <a:pt x="1438" y="705"/>
                  </a:lnTo>
                  <a:lnTo>
                    <a:pt x="1436" y="705"/>
                  </a:lnTo>
                  <a:lnTo>
                    <a:pt x="1434" y="705"/>
                  </a:lnTo>
                  <a:lnTo>
                    <a:pt x="1432" y="705"/>
                  </a:lnTo>
                  <a:lnTo>
                    <a:pt x="1432" y="707"/>
                  </a:lnTo>
                  <a:lnTo>
                    <a:pt x="1430" y="707"/>
                  </a:lnTo>
                  <a:lnTo>
                    <a:pt x="1428" y="707"/>
                  </a:lnTo>
                  <a:lnTo>
                    <a:pt x="1426" y="709"/>
                  </a:lnTo>
                  <a:lnTo>
                    <a:pt x="1424" y="709"/>
                  </a:lnTo>
                  <a:lnTo>
                    <a:pt x="1422" y="707"/>
                  </a:lnTo>
                  <a:lnTo>
                    <a:pt x="1420" y="705"/>
                  </a:lnTo>
                  <a:lnTo>
                    <a:pt x="1420" y="703"/>
                  </a:lnTo>
                  <a:lnTo>
                    <a:pt x="1419" y="703"/>
                  </a:lnTo>
                  <a:lnTo>
                    <a:pt x="1419" y="701"/>
                  </a:lnTo>
                  <a:lnTo>
                    <a:pt x="1419" y="703"/>
                  </a:lnTo>
                  <a:lnTo>
                    <a:pt x="1417" y="703"/>
                  </a:lnTo>
                  <a:lnTo>
                    <a:pt x="1414" y="703"/>
                  </a:lnTo>
                  <a:lnTo>
                    <a:pt x="1413" y="703"/>
                  </a:lnTo>
                  <a:lnTo>
                    <a:pt x="1411" y="701"/>
                  </a:lnTo>
                  <a:lnTo>
                    <a:pt x="1409" y="701"/>
                  </a:lnTo>
                  <a:lnTo>
                    <a:pt x="1407" y="701"/>
                  </a:lnTo>
                  <a:lnTo>
                    <a:pt x="1405" y="701"/>
                  </a:lnTo>
                  <a:lnTo>
                    <a:pt x="1403" y="701"/>
                  </a:lnTo>
                  <a:lnTo>
                    <a:pt x="1401" y="703"/>
                  </a:lnTo>
                  <a:lnTo>
                    <a:pt x="1399" y="705"/>
                  </a:lnTo>
                  <a:lnTo>
                    <a:pt x="1397" y="705"/>
                  </a:lnTo>
                  <a:lnTo>
                    <a:pt x="1397" y="703"/>
                  </a:lnTo>
                  <a:lnTo>
                    <a:pt x="1395" y="703"/>
                  </a:lnTo>
                  <a:lnTo>
                    <a:pt x="1397" y="703"/>
                  </a:lnTo>
                  <a:lnTo>
                    <a:pt x="1397" y="701"/>
                  </a:lnTo>
                  <a:lnTo>
                    <a:pt x="1399" y="699"/>
                  </a:lnTo>
                  <a:lnTo>
                    <a:pt x="1399" y="697"/>
                  </a:lnTo>
                  <a:lnTo>
                    <a:pt x="1397" y="695"/>
                  </a:lnTo>
                  <a:lnTo>
                    <a:pt x="1395" y="695"/>
                  </a:lnTo>
                  <a:lnTo>
                    <a:pt x="1393" y="695"/>
                  </a:lnTo>
                  <a:lnTo>
                    <a:pt x="1393" y="697"/>
                  </a:lnTo>
                  <a:lnTo>
                    <a:pt x="1393" y="699"/>
                  </a:lnTo>
                  <a:lnTo>
                    <a:pt x="1392" y="701"/>
                  </a:lnTo>
                  <a:lnTo>
                    <a:pt x="1390" y="701"/>
                  </a:lnTo>
                  <a:lnTo>
                    <a:pt x="1388" y="701"/>
                  </a:lnTo>
                  <a:lnTo>
                    <a:pt x="1386" y="699"/>
                  </a:lnTo>
                  <a:lnTo>
                    <a:pt x="1384" y="699"/>
                  </a:lnTo>
                  <a:lnTo>
                    <a:pt x="1384" y="701"/>
                  </a:lnTo>
                  <a:lnTo>
                    <a:pt x="1382" y="701"/>
                  </a:lnTo>
                  <a:lnTo>
                    <a:pt x="1382" y="699"/>
                  </a:lnTo>
                  <a:lnTo>
                    <a:pt x="1380" y="699"/>
                  </a:lnTo>
                  <a:lnTo>
                    <a:pt x="1380" y="701"/>
                  </a:lnTo>
                  <a:lnTo>
                    <a:pt x="1378" y="701"/>
                  </a:lnTo>
                  <a:lnTo>
                    <a:pt x="1374" y="697"/>
                  </a:lnTo>
                  <a:lnTo>
                    <a:pt x="1372" y="697"/>
                  </a:lnTo>
                  <a:lnTo>
                    <a:pt x="1370" y="697"/>
                  </a:lnTo>
                  <a:lnTo>
                    <a:pt x="1368" y="697"/>
                  </a:lnTo>
                  <a:lnTo>
                    <a:pt x="1366" y="699"/>
                  </a:lnTo>
                  <a:lnTo>
                    <a:pt x="1364" y="699"/>
                  </a:lnTo>
                  <a:lnTo>
                    <a:pt x="1364" y="701"/>
                  </a:lnTo>
                  <a:lnTo>
                    <a:pt x="1363" y="701"/>
                  </a:lnTo>
                  <a:lnTo>
                    <a:pt x="1363" y="699"/>
                  </a:lnTo>
                  <a:lnTo>
                    <a:pt x="1361" y="701"/>
                  </a:lnTo>
                  <a:lnTo>
                    <a:pt x="1359" y="701"/>
                  </a:lnTo>
                  <a:lnTo>
                    <a:pt x="1357" y="701"/>
                  </a:lnTo>
                  <a:lnTo>
                    <a:pt x="1357" y="699"/>
                  </a:lnTo>
                  <a:lnTo>
                    <a:pt x="1357" y="701"/>
                  </a:lnTo>
                  <a:lnTo>
                    <a:pt x="1355" y="701"/>
                  </a:lnTo>
                  <a:lnTo>
                    <a:pt x="1353" y="703"/>
                  </a:lnTo>
                  <a:lnTo>
                    <a:pt x="1349" y="703"/>
                  </a:lnTo>
                  <a:lnTo>
                    <a:pt x="1349" y="705"/>
                  </a:lnTo>
                  <a:lnTo>
                    <a:pt x="1347" y="705"/>
                  </a:lnTo>
                  <a:lnTo>
                    <a:pt x="1347" y="707"/>
                  </a:lnTo>
                  <a:lnTo>
                    <a:pt x="1345" y="707"/>
                  </a:lnTo>
                  <a:lnTo>
                    <a:pt x="1343" y="707"/>
                  </a:lnTo>
                  <a:lnTo>
                    <a:pt x="1340" y="709"/>
                  </a:lnTo>
                  <a:lnTo>
                    <a:pt x="1334" y="715"/>
                  </a:lnTo>
                  <a:lnTo>
                    <a:pt x="1334" y="717"/>
                  </a:lnTo>
                  <a:lnTo>
                    <a:pt x="1334" y="723"/>
                  </a:lnTo>
                  <a:lnTo>
                    <a:pt x="1334" y="728"/>
                  </a:lnTo>
                  <a:lnTo>
                    <a:pt x="1334" y="738"/>
                  </a:lnTo>
                  <a:lnTo>
                    <a:pt x="1332" y="747"/>
                  </a:lnTo>
                  <a:lnTo>
                    <a:pt x="1326" y="745"/>
                  </a:lnTo>
                  <a:lnTo>
                    <a:pt x="1324" y="744"/>
                  </a:lnTo>
                  <a:lnTo>
                    <a:pt x="1318" y="742"/>
                  </a:lnTo>
                  <a:lnTo>
                    <a:pt x="1316" y="742"/>
                  </a:lnTo>
                  <a:lnTo>
                    <a:pt x="1315" y="740"/>
                  </a:lnTo>
                  <a:lnTo>
                    <a:pt x="1313" y="751"/>
                  </a:lnTo>
                  <a:lnTo>
                    <a:pt x="1311" y="761"/>
                  </a:lnTo>
                  <a:lnTo>
                    <a:pt x="1307" y="759"/>
                  </a:lnTo>
                  <a:lnTo>
                    <a:pt x="1301" y="759"/>
                  </a:lnTo>
                  <a:lnTo>
                    <a:pt x="1299" y="759"/>
                  </a:lnTo>
                  <a:lnTo>
                    <a:pt x="1295" y="757"/>
                  </a:lnTo>
                  <a:lnTo>
                    <a:pt x="1288" y="757"/>
                  </a:lnTo>
                  <a:lnTo>
                    <a:pt x="1286" y="757"/>
                  </a:lnTo>
                  <a:lnTo>
                    <a:pt x="1284" y="757"/>
                  </a:lnTo>
                  <a:lnTo>
                    <a:pt x="1284" y="759"/>
                  </a:lnTo>
                  <a:lnTo>
                    <a:pt x="1282" y="761"/>
                  </a:lnTo>
                  <a:lnTo>
                    <a:pt x="1282" y="765"/>
                  </a:lnTo>
                  <a:lnTo>
                    <a:pt x="1280" y="771"/>
                  </a:lnTo>
                  <a:lnTo>
                    <a:pt x="1278" y="776"/>
                  </a:lnTo>
                  <a:lnTo>
                    <a:pt x="1276" y="782"/>
                  </a:lnTo>
                  <a:lnTo>
                    <a:pt x="1274" y="788"/>
                  </a:lnTo>
                  <a:lnTo>
                    <a:pt x="1274" y="790"/>
                  </a:lnTo>
                  <a:lnTo>
                    <a:pt x="1272" y="793"/>
                  </a:lnTo>
                  <a:lnTo>
                    <a:pt x="1268" y="797"/>
                  </a:lnTo>
                  <a:lnTo>
                    <a:pt x="1265" y="801"/>
                  </a:lnTo>
                  <a:lnTo>
                    <a:pt x="1263" y="807"/>
                  </a:lnTo>
                  <a:lnTo>
                    <a:pt x="1255" y="799"/>
                  </a:lnTo>
                  <a:lnTo>
                    <a:pt x="1253" y="795"/>
                  </a:lnTo>
                  <a:lnTo>
                    <a:pt x="1249" y="793"/>
                  </a:lnTo>
                  <a:lnTo>
                    <a:pt x="1240" y="788"/>
                  </a:lnTo>
                  <a:lnTo>
                    <a:pt x="1234" y="778"/>
                  </a:lnTo>
                  <a:lnTo>
                    <a:pt x="1230" y="776"/>
                  </a:lnTo>
                  <a:lnTo>
                    <a:pt x="1226" y="776"/>
                  </a:lnTo>
                  <a:lnTo>
                    <a:pt x="1219" y="774"/>
                  </a:lnTo>
                  <a:lnTo>
                    <a:pt x="1217" y="772"/>
                  </a:lnTo>
                  <a:lnTo>
                    <a:pt x="1211" y="771"/>
                  </a:lnTo>
                  <a:lnTo>
                    <a:pt x="1209" y="771"/>
                  </a:lnTo>
                  <a:lnTo>
                    <a:pt x="1209" y="763"/>
                  </a:lnTo>
                  <a:lnTo>
                    <a:pt x="1207" y="759"/>
                  </a:lnTo>
                  <a:lnTo>
                    <a:pt x="1207" y="757"/>
                  </a:lnTo>
                  <a:lnTo>
                    <a:pt x="1201" y="740"/>
                  </a:lnTo>
                  <a:lnTo>
                    <a:pt x="1201" y="738"/>
                  </a:lnTo>
                  <a:lnTo>
                    <a:pt x="1195" y="732"/>
                  </a:lnTo>
                  <a:lnTo>
                    <a:pt x="1193" y="730"/>
                  </a:lnTo>
                  <a:lnTo>
                    <a:pt x="1193" y="724"/>
                  </a:lnTo>
                  <a:lnTo>
                    <a:pt x="1192" y="723"/>
                  </a:lnTo>
                  <a:lnTo>
                    <a:pt x="1192" y="718"/>
                  </a:lnTo>
                  <a:lnTo>
                    <a:pt x="1190" y="713"/>
                  </a:lnTo>
                  <a:lnTo>
                    <a:pt x="1188" y="709"/>
                  </a:lnTo>
                  <a:lnTo>
                    <a:pt x="1188" y="707"/>
                  </a:lnTo>
                  <a:lnTo>
                    <a:pt x="1192" y="703"/>
                  </a:lnTo>
                  <a:lnTo>
                    <a:pt x="1193" y="699"/>
                  </a:lnTo>
                  <a:lnTo>
                    <a:pt x="1197" y="695"/>
                  </a:lnTo>
                  <a:lnTo>
                    <a:pt x="1199" y="694"/>
                  </a:lnTo>
                  <a:lnTo>
                    <a:pt x="1201" y="692"/>
                  </a:lnTo>
                  <a:lnTo>
                    <a:pt x="1176" y="684"/>
                  </a:lnTo>
                  <a:lnTo>
                    <a:pt x="1163" y="692"/>
                  </a:lnTo>
                  <a:lnTo>
                    <a:pt x="1161" y="692"/>
                  </a:lnTo>
                  <a:lnTo>
                    <a:pt x="1157" y="682"/>
                  </a:lnTo>
                  <a:lnTo>
                    <a:pt x="1157" y="680"/>
                  </a:lnTo>
                  <a:lnTo>
                    <a:pt x="1155" y="676"/>
                  </a:lnTo>
                  <a:lnTo>
                    <a:pt x="1153" y="674"/>
                  </a:lnTo>
                  <a:lnTo>
                    <a:pt x="1149" y="668"/>
                  </a:lnTo>
                  <a:lnTo>
                    <a:pt x="1145" y="659"/>
                  </a:lnTo>
                  <a:lnTo>
                    <a:pt x="1145" y="653"/>
                  </a:lnTo>
                  <a:lnTo>
                    <a:pt x="1145" y="649"/>
                  </a:lnTo>
                  <a:lnTo>
                    <a:pt x="1147" y="642"/>
                  </a:lnTo>
                  <a:lnTo>
                    <a:pt x="1149" y="634"/>
                  </a:lnTo>
                  <a:lnTo>
                    <a:pt x="1147" y="626"/>
                  </a:lnTo>
                  <a:lnTo>
                    <a:pt x="1145" y="615"/>
                  </a:lnTo>
                  <a:lnTo>
                    <a:pt x="1144" y="605"/>
                  </a:lnTo>
                  <a:lnTo>
                    <a:pt x="1144" y="598"/>
                  </a:lnTo>
                  <a:lnTo>
                    <a:pt x="1174" y="584"/>
                  </a:lnTo>
                  <a:lnTo>
                    <a:pt x="1207" y="571"/>
                  </a:lnTo>
                  <a:lnTo>
                    <a:pt x="1211" y="571"/>
                  </a:lnTo>
                  <a:lnTo>
                    <a:pt x="1215" y="571"/>
                  </a:lnTo>
                  <a:lnTo>
                    <a:pt x="1217" y="572"/>
                  </a:lnTo>
                  <a:lnTo>
                    <a:pt x="1219" y="571"/>
                  </a:lnTo>
                  <a:lnTo>
                    <a:pt x="1222" y="571"/>
                  </a:lnTo>
                  <a:lnTo>
                    <a:pt x="1226" y="571"/>
                  </a:lnTo>
                  <a:lnTo>
                    <a:pt x="1230" y="571"/>
                  </a:lnTo>
                  <a:lnTo>
                    <a:pt x="1240" y="569"/>
                  </a:lnTo>
                  <a:lnTo>
                    <a:pt x="1243" y="569"/>
                  </a:lnTo>
                  <a:lnTo>
                    <a:pt x="1247" y="569"/>
                  </a:lnTo>
                  <a:lnTo>
                    <a:pt x="1249" y="569"/>
                  </a:lnTo>
                  <a:lnTo>
                    <a:pt x="1253" y="567"/>
                  </a:lnTo>
                  <a:lnTo>
                    <a:pt x="1257" y="565"/>
                  </a:lnTo>
                  <a:lnTo>
                    <a:pt x="1259" y="565"/>
                  </a:lnTo>
                  <a:lnTo>
                    <a:pt x="1257" y="563"/>
                  </a:lnTo>
                  <a:lnTo>
                    <a:pt x="1257" y="561"/>
                  </a:lnTo>
                  <a:lnTo>
                    <a:pt x="1255" y="563"/>
                  </a:lnTo>
                  <a:lnTo>
                    <a:pt x="1255" y="561"/>
                  </a:lnTo>
                  <a:lnTo>
                    <a:pt x="1253" y="557"/>
                  </a:lnTo>
                  <a:lnTo>
                    <a:pt x="1253" y="555"/>
                  </a:lnTo>
                  <a:lnTo>
                    <a:pt x="1251" y="549"/>
                  </a:lnTo>
                  <a:lnTo>
                    <a:pt x="1247" y="543"/>
                  </a:lnTo>
                  <a:lnTo>
                    <a:pt x="1272" y="540"/>
                  </a:lnTo>
                  <a:lnTo>
                    <a:pt x="1272" y="538"/>
                  </a:lnTo>
                  <a:lnTo>
                    <a:pt x="1274" y="540"/>
                  </a:lnTo>
                  <a:lnTo>
                    <a:pt x="1276" y="538"/>
                  </a:lnTo>
                  <a:lnTo>
                    <a:pt x="1278" y="538"/>
                  </a:lnTo>
                  <a:lnTo>
                    <a:pt x="1282" y="530"/>
                  </a:lnTo>
                  <a:lnTo>
                    <a:pt x="1284" y="526"/>
                  </a:lnTo>
                  <a:lnTo>
                    <a:pt x="1284" y="524"/>
                  </a:lnTo>
                  <a:lnTo>
                    <a:pt x="1284" y="522"/>
                  </a:lnTo>
                  <a:lnTo>
                    <a:pt x="1284" y="521"/>
                  </a:lnTo>
                  <a:lnTo>
                    <a:pt x="1282" y="519"/>
                  </a:lnTo>
                  <a:lnTo>
                    <a:pt x="1280" y="519"/>
                  </a:lnTo>
                  <a:lnTo>
                    <a:pt x="1278" y="517"/>
                  </a:lnTo>
                  <a:lnTo>
                    <a:pt x="1276" y="517"/>
                  </a:lnTo>
                  <a:lnTo>
                    <a:pt x="1276" y="515"/>
                  </a:lnTo>
                  <a:lnTo>
                    <a:pt x="1276" y="513"/>
                  </a:lnTo>
                  <a:lnTo>
                    <a:pt x="1274" y="513"/>
                  </a:lnTo>
                  <a:lnTo>
                    <a:pt x="1274" y="511"/>
                  </a:lnTo>
                  <a:lnTo>
                    <a:pt x="1272" y="509"/>
                  </a:lnTo>
                  <a:lnTo>
                    <a:pt x="1272" y="507"/>
                  </a:lnTo>
                  <a:lnTo>
                    <a:pt x="1272" y="505"/>
                  </a:lnTo>
                  <a:lnTo>
                    <a:pt x="1274" y="505"/>
                  </a:lnTo>
                  <a:lnTo>
                    <a:pt x="1274" y="503"/>
                  </a:lnTo>
                  <a:lnTo>
                    <a:pt x="1272" y="503"/>
                  </a:lnTo>
                  <a:lnTo>
                    <a:pt x="1270" y="503"/>
                  </a:lnTo>
                  <a:lnTo>
                    <a:pt x="1270" y="501"/>
                  </a:lnTo>
                  <a:lnTo>
                    <a:pt x="1270" y="499"/>
                  </a:lnTo>
                  <a:lnTo>
                    <a:pt x="1270" y="497"/>
                  </a:lnTo>
                  <a:lnTo>
                    <a:pt x="1268" y="497"/>
                  </a:lnTo>
                  <a:lnTo>
                    <a:pt x="1268" y="495"/>
                  </a:lnTo>
                  <a:lnTo>
                    <a:pt x="1267" y="495"/>
                  </a:lnTo>
                  <a:lnTo>
                    <a:pt x="1267" y="494"/>
                  </a:lnTo>
                  <a:lnTo>
                    <a:pt x="1265" y="494"/>
                  </a:lnTo>
                  <a:lnTo>
                    <a:pt x="1265" y="492"/>
                  </a:lnTo>
                  <a:lnTo>
                    <a:pt x="1263" y="492"/>
                  </a:lnTo>
                  <a:lnTo>
                    <a:pt x="1265" y="490"/>
                  </a:lnTo>
                  <a:lnTo>
                    <a:pt x="1263" y="490"/>
                  </a:lnTo>
                  <a:lnTo>
                    <a:pt x="1263" y="488"/>
                  </a:lnTo>
                  <a:lnTo>
                    <a:pt x="1263" y="486"/>
                  </a:lnTo>
                  <a:lnTo>
                    <a:pt x="1263" y="484"/>
                  </a:lnTo>
                  <a:lnTo>
                    <a:pt x="1263" y="482"/>
                  </a:lnTo>
                  <a:lnTo>
                    <a:pt x="1263" y="480"/>
                  </a:lnTo>
                  <a:lnTo>
                    <a:pt x="1261" y="478"/>
                  </a:lnTo>
                  <a:lnTo>
                    <a:pt x="1259" y="478"/>
                  </a:lnTo>
                  <a:lnTo>
                    <a:pt x="1259" y="476"/>
                  </a:lnTo>
                  <a:lnTo>
                    <a:pt x="1257" y="476"/>
                  </a:lnTo>
                  <a:lnTo>
                    <a:pt x="1257" y="474"/>
                  </a:lnTo>
                  <a:lnTo>
                    <a:pt x="1257" y="473"/>
                  </a:lnTo>
                  <a:lnTo>
                    <a:pt x="1259" y="471"/>
                  </a:lnTo>
                  <a:lnTo>
                    <a:pt x="1263" y="469"/>
                  </a:lnTo>
                  <a:lnTo>
                    <a:pt x="1292" y="432"/>
                  </a:lnTo>
                  <a:lnTo>
                    <a:pt x="1286" y="425"/>
                  </a:lnTo>
                  <a:lnTo>
                    <a:pt x="1284" y="419"/>
                  </a:lnTo>
                  <a:lnTo>
                    <a:pt x="1280" y="417"/>
                  </a:lnTo>
                  <a:lnTo>
                    <a:pt x="1280" y="415"/>
                  </a:lnTo>
                  <a:lnTo>
                    <a:pt x="1276" y="409"/>
                  </a:lnTo>
                  <a:lnTo>
                    <a:pt x="1276" y="407"/>
                  </a:lnTo>
                  <a:lnTo>
                    <a:pt x="1265" y="413"/>
                  </a:lnTo>
                  <a:lnTo>
                    <a:pt x="1257" y="417"/>
                  </a:lnTo>
                  <a:lnTo>
                    <a:pt x="1251" y="419"/>
                  </a:lnTo>
                  <a:lnTo>
                    <a:pt x="1209" y="436"/>
                  </a:lnTo>
                  <a:lnTo>
                    <a:pt x="1161" y="455"/>
                  </a:lnTo>
                  <a:lnTo>
                    <a:pt x="1107" y="428"/>
                  </a:lnTo>
                  <a:lnTo>
                    <a:pt x="1092" y="415"/>
                  </a:lnTo>
                  <a:lnTo>
                    <a:pt x="1078" y="420"/>
                  </a:lnTo>
                  <a:lnTo>
                    <a:pt x="1076" y="420"/>
                  </a:lnTo>
                  <a:lnTo>
                    <a:pt x="1075" y="420"/>
                  </a:lnTo>
                  <a:lnTo>
                    <a:pt x="1063" y="425"/>
                  </a:lnTo>
                  <a:lnTo>
                    <a:pt x="1061" y="413"/>
                  </a:lnTo>
                  <a:lnTo>
                    <a:pt x="1059" y="370"/>
                  </a:lnTo>
                  <a:lnTo>
                    <a:pt x="1092" y="365"/>
                  </a:lnTo>
                  <a:lnTo>
                    <a:pt x="1084" y="348"/>
                  </a:lnTo>
                  <a:lnTo>
                    <a:pt x="1067" y="309"/>
                  </a:lnTo>
                  <a:lnTo>
                    <a:pt x="1086" y="290"/>
                  </a:lnTo>
                  <a:lnTo>
                    <a:pt x="1086" y="292"/>
                  </a:lnTo>
                  <a:lnTo>
                    <a:pt x="1090" y="288"/>
                  </a:lnTo>
                  <a:lnTo>
                    <a:pt x="1090" y="284"/>
                  </a:lnTo>
                  <a:lnTo>
                    <a:pt x="1092" y="284"/>
                  </a:lnTo>
                  <a:lnTo>
                    <a:pt x="1097" y="278"/>
                  </a:lnTo>
                  <a:lnTo>
                    <a:pt x="1105" y="271"/>
                  </a:lnTo>
                  <a:lnTo>
                    <a:pt x="1132" y="209"/>
                  </a:lnTo>
                  <a:lnTo>
                    <a:pt x="1130" y="209"/>
                  </a:lnTo>
                  <a:lnTo>
                    <a:pt x="1128" y="211"/>
                  </a:lnTo>
                  <a:lnTo>
                    <a:pt x="1126" y="211"/>
                  </a:lnTo>
                  <a:lnTo>
                    <a:pt x="1124" y="209"/>
                  </a:lnTo>
                  <a:lnTo>
                    <a:pt x="1123" y="205"/>
                  </a:lnTo>
                  <a:lnTo>
                    <a:pt x="1118" y="192"/>
                  </a:lnTo>
                  <a:lnTo>
                    <a:pt x="1115" y="186"/>
                  </a:lnTo>
                  <a:lnTo>
                    <a:pt x="1113" y="175"/>
                  </a:lnTo>
                  <a:lnTo>
                    <a:pt x="1111" y="169"/>
                  </a:lnTo>
                  <a:lnTo>
                    <a:pt x="1109" y="165"/>
                  </a:lnTo>
                  <a:lnTo>
                    <a:pt x="1107" y="153"/>
                  </a:lnTo>
                  <a:lnTo>
                    <a:pt x="1105" y="146"/>
                  </a:lnTo>
                  <a:lnTo>
                    <a:pt x="1103" y="142"/>
                  </a:lnTo>
                  <a:lnTo>
                    <a:pt x="1097" y="138"/>
                  </a:lnTo>
                  <a:lnTo>
                    <a:pt x="1092" y="134"/>
                  </a:lnTo>
                  <a:lnTo>
                    <a:pt x="1086" y="130"/>
                  </a:lnTo>
                  <a:lnTo>
                    <a:pt x="1069" y="117"/>
                  </a:lnTo>
                  <a:lnTo>
                    <a:pt x="1063" y="113"/>
                  </a:lnTo>
                  <a:lnTo>
                    <a:pt x="1059" y="111"/>
                  </a:lnTo>
                  <a:lnTo>
                    <a:pt x="1053" y="107"/>
                  </a:lnTo>
                  <a:lnTo>
                    <a:pt x="1048" y="101"/>
                  </a:lnTo>
                  <a:lnTo>
                    <a:pt x="1044" y="99"/>
                  </a:lnTo>
                  <a:lnTo>
                    <a:pt x="1040" y="98"/>
                  </a:lnTo>
                  <a:lnTo>
                    <a:pt x="1038" y="96"/>
                  </a:lnTo>
                  <a:lnTo>
                    <a:pt x="1034" y="94"/>
                  </a:lnTo>
                  <a:lnTo>
                    <a:pt x="1032" y="92"/>
                  </a:lnTo>
                  <a:lnTo>
                    <a:pt x="1030" y="90"/>
                  </a:lnTo>
                  <a:lnTo>
                    <a:pt x="1028" y="88"/>
                  </a:lnTo>
                  <a:lnTo>
                    <a:pt x="1022" y="82"/>
                  </a:lnTo>
                  <a:lnTo>
                    <a:pt x="1021" y="78"/>
                  </a:lnTo>
                  <a:lnTo>
                    <a:pt x="1019" y="77"/>
                  </a:lnTo>
                  <a:lnTo>
                    <a:pt x="1007" y="61"/>
                  </a:lnTo>
                  <a:lnTo>
                    <a:pt x="1005" y="59"/>
                  </a:lnTo>
                  <a:lnTo>
                    <a:pt x="1003" y="55"/>
                  </a:lnTo>
                  <a:lnTo>
                    <a:pt x="998" y="50"/>
                  </a:lnTo>
                  <a:lnTo>
                    <a:pt x="998" y="46"/>
                  </a:lnTo>
                  <a:lnTo>
                    <a:pt x="995" y="44"/>
                  </a:lnTo>
                  <a:lnTo>
                    <a:pt x="990" y="36"/>
                  </a:lnTo>
                  <a:lnTo>
                    <a:pt x="982" y="28"/>
                  </a:lnTo>
                  <a:lnTo>
                    <a:pt x="976" y="23"/>
                  </a:lnTo>
                  <a:lnTo>
                    <a:pt x="965" y="17"/>
                  </a:lnTo>
                  <a:lnTo>
                    <a:pt x="944" y="5"/>
                  </a:lnTo>
                  <a:lnTo>
                    <a:pt x="936" y="3"/>
                  </a:lnTo>
                  <a:lnTo>
                    <a:pt x="934" y="0"/>
                  </a:lnTo>
                  <a:lnTo>
                    <a:pt x="932" y="2"/>
                  </a:lnTo>
                  <a:lnTo>
                    <a:pt x="928" y="3"/>
                  </a:lnTo>
                  <a:lnTo>
                    <a:pt x="926" y="5"/>
                  </a:lnTo>
                  <a:lnTo>
                    <a:pt x="921" y="9"/>
                  </a:lnTo>
                  <a:lnTo>
                    <a:pt x="915" y="13"/>
                  </a:lnTo>
                  <a:lnTo>
                    <a:pt x="909" y="17"/>
                  </a:lnTo>
                  <a:lnTo>
                    <a:pt x="917" y="32"/>
                  </a:lnTo>
                  <a:lnTo>
                    <a:pt x="938" y="55"/>
                  </a:lnTo>
                  <a:lnTo>
                    <a:pt x="936" y="72"/>
                  </a:lnTo>
                  <a:lnTo>
                    <a:pt x="936" y="74"/>
                  </a:lnTo>
                  <a:lnTo>
                    <a:pt x="940" y="74"/>
                  </a:lnTo>
                  <a:lnTo>
                    <a:pt x="942" y="77"/>
                  </a:lnTo>
                  <a:lnTo>
                    <a:pt x="942" y="78"/>
                  </a:lnTo>
                  <a:lnTo>
                    <a:pt x="944" y="84"/>
                  </a:lnTo>
                  <a:lnTo>
                    <a:pt x="953" y="99"/>
                  </a:lnTo>
                  <a:lnTo>
                    <a:pt x="926" y="119"/>
                  </a:lnTo>
                  <a:lnTo>
                    <a:pt x="909" y="132"/>
                  </a:lnTo>
                  <a:lnTo>
                    <a:pt x="917" y="146"/>
                  </a:lnTo>
                  <a:lnTo>
                    <a:pt x="923" y="153"/>
                  </a:lnTo>
                  <a:lnTo>
                    <a:pt x="934" y="178"/>
                  </a:lnTo>
                  <a:lnTo>
                    <a:pt x="936" y="182"/>
                  </a:lnTo>
                  <a:lnTo>
                    <a:pt x="919" y="209"/>
                  </a:lnTo>
                  <a:lnTo>
                    <a:pt x="917" y="209"/>
                  </a:lnTo>
                  <a:lnTo>
                    <a:pt x="915" y="207"/>
                  </a:lnTo>
                  <a:lnTo>
                    <a:pt x="911" y="207"/>
                  </a:lnTo>
                  <a:lnTo>
                    <a:pt x="907" y="205"/>
                  </a:lnTo>
                  <a:lnTo>
                    <a:pt x="894" y="201"/>
                  </a:lnTo>
                  <a:lnTo>
                    <a:pt x="892" y="199"/>
                  </a:lnTo>
                  <a:lnTo>
                    <a:pt x="892" y="196"/>
                  </a:lnTo>
                  <a:lnTo>
                    <a:pt x="888" y="192"/>
                  </a:lnTo>
                  <a:lnTo>
                    <a:pt x="886" y="186"/>
                  </a:lnTo>
                  <a:lnTo>
                    <a:pt x="880" y="173"/>
                  </a:lnTo>
                  <a:lnTo>
                    <a:pt x="867" y="167"/>
                  </a:lnTo>
                  <a:lnTo>
                    <a:pt x="863" y="161"/>
                  </a:lnTo>
                  <a:lnTo>
                    <a:pt x="853" y="148"/>
                  </a:lnTo>
                  <a:lnTo>
                    <a:pt x="849" y="148"/>
                  </a:lnTo>
                  <a:lnTo>
                    <a:pt x="834" y="148"/>
                  </a:lnTo>
                  <a:lnTo>
                    <a:pt x="827" y="119"/>
                  </a:lnTo>
                  <a:lnTo>
                    <a:pt x="811" y="107"/>
                  </a:lnTo>
                  <a:lnTo>
                    <a:pt x="773" y="144"/>
                  </a:lnTo>
                  <a:lnTo>
                    <a:pt x="784" y="159"/>
                  </a:lnTo>
                  <a:lnTo>
                    <a:pt x="792" y="167"/>
                  </a:lnTo>
                  <a:lnTo>
                    <a:pt x="807" y="186"/>
                  </a:lnTo>
                  <a:lnTo>
                    <a:pt x="809" y="190"/>
                  </a:lnTo>
                  <a:lnTo>
                    <a:pt x="809" y="192"/>
                  </a:lnTo>
                  <a:lnTo>
                    <a:pt x="809" y="194"/>
                  </a:lnTo>
                  <a:lnTo>
                    <a:pt x="805" y="197"/>
                  </a:lnTo>
                  <a:lnTo>
                    <a:pt x="803" y="196"/>
                  </a:lnTo>
                  <a:lnTo>
                    <a:pt x="800" y="192"/>
                  </a:lnTo>
                  <a:lnTo>
                    <a:pt x="792" y="186"/>
                  </a:lnTo>
                  <a:lnTo>
                    <a:pt x="796" y="182"/>
                  </a:lnTo>
                  <a:lnTo>
                    <a:pt x="800" y="178"/>
                  </a:lnTo>
                  <a:lnTo>
                    <a:pt x="792" y="171"/>
                  </a:lnTo>
                  <a:lnTo>
                    <a:pt x="786" y="176"/>
                  </a:lnTo>
                  <a:lnTo>
                    <a:pt x="774" y="188"/>
                  </a:lnTo>
                  <a:lnTo>
                    <a:pt x="771" y="186"/>
                  </a:lnTo>
                  <a:lnTo>
                    <a:pt x="763" y="192"/>
                  </a:lnTo>
                  <a:lnTo>
                    <a:pt x="771" y="199"/>
                  </a:lnTo>
                  <a:lnTo>
                    <a:pt x="769" y="199"/>
                  </a:lnTo>
                  <a:lnTo>
                    <a:pt x="767" y="203"/>
                  </a:lnTo>
                  <a:lnTo>
                    <a:pt x="759" y="209"/>
                  </a:lnTo>
                  <a:lnTo>
                    <a:pt x="755" y="211"/>
                  </a:lnTo>
                  <a:lnTo>
                    <a:pt x="750" y="215"/>
                  </a:lnTo>
                  <a:lnTo>
                    <a:pt x="748" y="209"/>
                  </a:lnTo>
                  <a:lnTo>
                    <a:pt x="742" y="209"/>
                  </a:lnTo>
                  <a:lnTo>
                    <a:pt x="740" y="209"/>
                  </a:lnTo>
                  <a:lnTo>
                    <a:pt x="748" y="224"/>
                  </a:lnTo>
                  <a:lnTo>
                    <a:pt x="748" y="226"/>
                  </a:lnTo>
                  <a:lnTo>
                    <a:pt x="746" y="228"/>
                  </a:lnTo>
                  <a:lnTo>
                    <a:pt x="748" y="232"/>
                  </a:lnTo>
                  <a:lnTo>
                    <a:pt x="748" y="236"/>
                  </a:lnTo>
                  <a:lnTo>
                    <a:pt x="752" y="242"/>
                  </a:lnTo>
                  <a:lnTo>
                    <a:pt x="759" y="253"/>
                  </a:lnTo>
                  <a:lnTo>
                    <a:pt x="757" y="257"/>
                  </a:lnTo>
                  <a:lnTo>
                    <a:pt x="753" y="255"/>
                  </a:lnTo>
                  <a:lnTo>
                    <a:pt x="752" y="255"/>
                  </a:lnTo>
                  <a:lnTo>
                    <a:pt x="750" y="255"/>
                  </a:lnTo>
                  <a:lnTo>
                    <a:pt x="748" y="255"/>
                  </a:lnTo>
                  <a:lnTo>
                    <a:pt x="744" y="255"/>
                  </a:lnTo>
                  <a:lnTo>
                    <a:pt x="742" y="255"/>
                  </a:lnTo>
                  <a:lnTo>
                    <a:pt x="738" y="255"/>
                  </a:lnTo>
                  <a:lnTo>
                    <a:pt x="738" y="257"/>
                  </a:lnTo>
                  <a:lnTo>
                    <a:pt x="736" y="257"/>
                  </a:lnTo>
                  <a:lnTo>
                    <a:pt x="736" y="259"/>
                  </a:lnTo>
                  <a:lnTo>
                    <a:pt x="734" y="259"/>
                  </a:lnTo>
                  <a:lnTo>
                    <a:pt x="732" y="261"/>
                  </a:lnTo>
                  <a:lnTo>
                    <a:pt x="730" y="263"/>
                  </a:lnTo>
                  <a:lnTo>
                    <a:pt x="728" y="265"/>
                  </a:lnTo>
                  <a:lnTo>
                    <a:pt x="726" y="267"/>
                  </a:lnTo>
                  <a:lnTo>
                    <a:pt x="725" y="269"/>
                  </a:lnTo>
                  <a:lnTo>
                    <a:pt x="725" y="271"/>
                  </a:lnTo>
                  <a:lnTo>
                    <a:pt x="721" y="273"/>
                  </a:lnTo>
                  <a:lnTo>
                    <a:pt x="719" y="273"/>
                  </a:lnTo>
                  <a:lnTo>
                    <a:pt x="715" y="273"/>
                  </a:lnTo>
                  <a:lnTo>
                    <a:pt x="713" y="274"/>
                  </a:lnTo>
                  <a:lnTo>
                    <a:pt x="707" y="278"/>
                  </a:lnTo>
                  <a:lnTo>
                    <a:pt x="705" y="278"/>
                  </a:lnTo>
                  <a:lnTo>
                    <a:pt x="704" y="280"/>
                  </a:lnTo>
                  <a:lnTo>
                    <a:pt x="705" y="286"/>
                  </a:lnTo>
                  <a:lnTo>
                    <a:pt x="707" y="288"/>
                  </a:lnTo>
                  <a:lnTo>
                    <a:pt x="705" y="290"/>
                  </a:lnTo>
                  <a:lnTo>
                    <a:pt x="698" y="294"/>
                  </a:lnTo>
                  <a:lnTo>
                    <a:pt x="692" y="292"/>
                  </a:lnTo>
                  <a:lnTo>
                    <a:pt x="690" y="290"/>
                  </a:lnTo>
                  <a:lnTo>
                    <a:pt x="686" y="288"/>
                  </a:lnTo>
                  <a:lnTo>
                    <a:pt x="682" y="288"/>
                  </a:lnTo>
                  <a:lnTo>
                    <a:pt x="680" y="288"/>
                  </a:lnTo>
                  <a:lnTo>
                    <a:pt x="678" y="288"/>
                  </a:lnTo>
                  <a:lnTo>
                    <a:pt x="677" y="288"/>
                  </a:lnTo>
                  <a:lnTo>
                    <a:pt x="675" y="288"/>
                  </a:lnTo>
                  <a:lnTo>
                    <a:pt x="673" y="290"/>
                  </a:lnTo>
                  <a:lnTo>
                    <a:pt x="669" y="290"/>
                  </a:lnTo>
                  <a:lnTo>
                    <a:pt x="665" y="294"/>
                  </a:lnTo>
                  <a:lnTo>
                    <a:pt x="661" y="294"/>
                  </a:lnTo>
                  <a:lnTo>
                    <a:pt x="659" y="294"/>
                  </a:lnTo>
                  <a:lnTo>
                    <a:pt x="657" y="294"/>
                  </a:lnTo>
                  <a:lnTo>
                    <a:pt x="656" y="295"/>
                  </a:lnTo>
                  <a:lnTo>
                    <a:pt x="656" y="298"/>
                  </a:lnTo>
                  <a:lnTo>
                    <a:pt x="657" y="303"/>
                  </a:lnTo>
                  <a:lnTo>
                    <a:pt x="657" y="309"/>
                  </a:lnTo>
                  <a:lnTo>
                    <a:pt x="657" y="313"/>
                  </a:lnTo>
                  <a:lnTo>
                    <a:pt x="665" y="328"/>
                  </a:lnTo>
                  <a:lnTo>
                    <a:pt x="669" y="336"/>
                  </a:lnTo>
                  <a:lnTo>
                    <a:pt x="667" y="342"/>
                  </a:lnTo>
                  <a:lnTo>
                    <a:pt x="661" y="353"/>
                  </a:lnTo>
                  <a:lnTo>
                    <a:pt x="657" y="355"/>
                  </a:lnTo>
                  <a:lnTo>
                    <a:pt x="650" y="355"/>
                  </a:lnTo>
                  <a:lnTo>
                    <a:pt x="673" y="380"/>
                  </a:lnTo>
                  <a:lnTo>
                    <a:pt x="686" y="396"/>
                  </a:lnTo>
                  <a:lnTo>
                    <a:pt x="686" y="394"/>
                  </a:lnTo>
                  <a:lnTo>
                    <a:pt x="698" y="407"/>
                  </a:lnTo>
                  <a:lnTo>
                    <a:pt x="696" y="409"/>
                  </a:lnTo>
                  <a:lnTo>
                    <a:pt x="694" y="409"/>
                  </a:lnTo>
                  <a:lnTo>
                    <a:pt x="692" y="409"/>
                  </a:lnTo>
                  <a:lnTo>
                    <a:pt x="690" y="409"/>
                  </a:lnTo>
                  <a:lnTo>
                    <a:pt x="688" y="409"/>
                  </a:lnTo>
                  <a:lnTo>
                    <a:pt x="686" y="409"/>
                  </a:lnTo>
                  <a:lnTo>
                    <a:pt x="684" y="409"/>
                  </a:lnTo>
                  <a:lnTo>
                    <a:pt x="682" y="409"/>
                  </a:lnTo>
                  <a:lnTo>
                    <a:pt x="680" y="409"/>
                  </a:lnTo>
                  <a:lnTo>
                    <a:pt x="680" y="411"/>
                  </a:lnTo>
                  <a:lnTo>
                    <a:pt x="678" y="411"/>
                  </a:lnTo>
                  <a:lnTo>
                    <a:pt x="677" y="411"/>
                  </a:lnTo>
                  <a:lnTo>
                    <a:pt x="675" y="411"/>
                  </a:lnTo>
                  <a:lnTo>
                    <a:pt x="675" y="413"/>
                  </a:lnTo>
                  <a:lnTo>
                    <a:pt x="673" y="413"/>
                  </a:lnTo>
                  <a:lnTo>
                    <a:pt x="673" y="415"/>
                  </a:lnTo>
                  <a:lnTo>
                    <a:pt x="673" y="417"/>
                  </a:lnTo>
                  <a:lnTo>
                    <a:pt x="673" y="419"/>
                  </a:lnTo>
                  <a:lnTo>
                    <a:pt x="671" y="419"/>
                  </a:lnTo>
                  <a:lnTo>
                    <a:pt x="671" y="420"/>
                  </a:lnTo>
                  <a:lnTo>
                    <a:pt x="669" y="420"/>
                  </a:lnTo>
                  <a:lnTo>
                    <a:pt x="667" y="420"/>
                  </a:lnTo>
                  <a:lnTo>
                    <a:pt x="665" y="420"/>
                  </a:lnTo>
                  <a:lnTo>
                    <a:pt x="665" y="419"/>
                  </a:lnTo>
                  <a:lnTo>
                    <a:pt x="663" y="419"/>
                  </a:lnTo>
                  <a:lnTo>
                    <a:pt x="661" y="419"/>
                  </a:lnTo>
                  <a:lnTo>
                    <a:pt x="659" y="419"/>
                  </a:lnTo>
                  <a:lnTo>
                    <a:pt x="657" y="419"/>
                  </a:lnTo>
                  <a:lnTo>
                    <a:pt x="657" y="420"/>
                  </a:lnTo>
                  <a:lnTo>
                    <a:pt x="656" y="420"/>
                  </a:lnTo>
                  <a:lnTo>
                    <a:pt x="656" y="423"/>
                  </a:lnTo>
                  <a:lnTo>
                    <a:pt x="653" y="425"/>
                  </a:lnTo>
                  <a:lnTo>
                    <a:pt x="653" y="423"/>
                  </a:lnTo>
                  <a:lnTo>
                    <a:pt x="651" y="423"/>
                  </a:lnTo>
                  <a:lnTo>
                    <a:pt x="651" y="420"/>
                  </a:lnTo>
                  <a:lnTo>
                    <a:pt x="650" y="420"/>
                  </a:lnTo>
                  <a:lnTo>
                    <a:pt x="648" y="420"/>
                  </a:lnTo>
                  <a:lnTo>
                    <a:pt x="646" y="420"/>
                  </a:lnTo>
                  <a:lnTo>
                    <a:pt x="644" y="419"/>
                  </a:lnTo>
                  <a:lnTo>
                    <a:pt x="642" y="419"/>
                  </a:lnTo>
                  <a:lnTo>
                    <a:pt x="642" y="417"/>
                  </a:lnTo>
                  <a:lnTo>
                    <a:pt x="640" y="417"/>
                  </a:lnTo>
                  <a:lnTo>
                    <a:pt x="640" y="419"/>
                  </a:lnTo>
                  <a:lnTo>
                    <a:pt x="638" y="419"/>
                  </a:lnTo>
                  <a:lnTo>
                    <a:pt x="636" y="420"/>
                  </a:lnTo>
                  <a:lnTo>
                    <a:pt x="634" y="420"/>
                  </a:lnTo>
                  <a:lnTo>
                    <a:pt x="632" y="420"/>
                  </a:lnTo>
                  <a:lnTo>
                    <a:pt x="632" y="423"/>
                  </a:lnTo>
                  <a:lnTo>
                    <a:pt x="630" y="423"/>
                  </a:lnTo>
                  <a:lnTo>
                    <a:pt x="629" y="423"/>
                  </a:lnTo>
                  <a:lnTo>
                    <a:pt x="629" y="420"/>
                  </a:lnTo>
                  <a:lnTo>
                    <a:pt x="627" y="420"/>
                  </a:lnTo>
                  <a:lnTo>
                    <a:pt x="625" y="420"/>
                  </a:lnTo>
                  <a:lnTo>
                    <a:pt x="623" y="420"/>
                  </a:lnTo>
                  <a:lnTo>
                    <a:pt x="621" y="419"/>
                  </a:lnTo>
                  <a:lnTo>
                    <a:pt x="619" y="419"/>
                  </a:lnTo>
                  <a:lnTo>
                    <a:pt x="617" y="417"/>
                  </a:lnTo>
                  <a:lnTo>
                    <a:pt x="617" y="415"/>
                  </a:lnTo>
                  <a:lnTo>
                    <a:pt x="615" y="415"/>
                  </a:lnTo>
                  <a:lnTo>
                    <a:pt x="615" y="413"/>
                  </a:lnTo>
                  <a:lnTo>
                    <a:pt x="613" y="413"/>
                  </a:lnTo>
                  <a:lnTo>
                    <a:pt x="615" y="413"/>
                  </a:lnTo>
                  <a:lnTo>
                    <a:pt x="615" y="411"/>
                  </a:lnTo>
                  <a:lnTo>
                    <a:pt x="613" y="411"/>
                  </a:lnTo>
                  <a:lnTo>
                    <a:pt x="611" y="411"/>
                  </a:lnTo>
                  <a:lnTo>
                    <a:pt x="609" y="411"/>
                  </a:lnTo>
                  <a:lnTo>
                    <a:pt x="607" y="411"/>
                  </a:lnTo>
                  <a:lnTo>
                    <a:pt x="605" y="411"/>
                  </a:lnTo>
                  <a:lnTo>
                    <a:pt x="603" y="413"/>
                  </a:lnTo>
                  <a:lnTo>
                    <a:pt x="603" y="415"/>
                  </a:lnTo>
                  <a:lnTo>
                    <a:pt x="603" y="417"/>
                  </a:lnTo>
                  <a:lnTo>
                    <a:pt x="602" y="417"/>
                  </a:lnTo>
                  <a:lnTo>
                    <a:pt x="600" y="417"/>
                  </a:lnTo>
                  <a:lnTo>
                    <a:pt x="598" y="419"/>
                  </a:lnTo>
                  <a:lnTo>
                    <a:pt x="598" y="420"/>
                  </a:lnTo>
                  <a:lnTo>
                    <a:pt x="596" y="420"/>
                  </a:lnTo>
                  <a:lnTo>
                    <a:pt x="596" y="423"/>
                  </a:lnTo>
                  <a:lnTo>
                    <a:pt x="594" y="425"/>
                  </a:lnTo>
                  <a:lnTo>
                    <a:pt x="594" y="426"/>
                  </a:lnTo>
                  <a:lnTo>
                    <a:pt x="592" y="428"/>
                  </a:lnTo>
                  <a:lnTo>
                    <a:pt x="590" y="426"/>
                  </a:lnTo>
                  <a:lnTo>
                    <a:pt x="590" y="428"/>
                  </a:lnTo>
                  <a:lnTo>
                    <a:pt x="588" y="428"/>
                  </a:lnTo>
                  <a:lnTo>
                    <a:pt x="588" y="430"/>
                  </a:lnTo>
                  <a:lnTo>
                    <a:pt x="586" y="430"/>
                  </a:lnTo>
                  <a:lnTo>
                    <a:pt x="584" y="432"/>
                  </a:lnTo>
                  <a:lnTo>
                    <a:pt x="582" y="434"/>
                  </a:lnTo>
                  <a:lnTo>
                    <a:pt x="581" y="434"/>
                  </a:lnTo>
                  <a:lnTo>
                    <a:pt x="579" y="434"/>
                  </a:lnTo>
                  <a:lnTo>
                    <a:pt x="579" y="432"/>
                  </a:lnTo>
                  <a:lnTo>
                    <a:pt x="579" y="430"/>
                  </a:lnTo>
                  <a:lnTo>
                    <a:pt x="577" y="430"/>
                  </a:lnTo>
                  <a:lnTo>
                    <a:pt x="575" y="430"/>
                  </a:lnTo>
                  <a:lnTo>
                    <a:pt x="573" y="432"/>
                  </a:lnTo>
                  <a:lnTo>
                    <a:pt x="571" y="434"/>
                  </a:lnTo>
                  <a:lnTo>
                    <a:pt x="571" y="436"/>
                  </a:lnTo>
                  <a:lnTo>
                    <a:pt x="571" y="438"/>
                  </a:lnTo>
                  <a:lnTo>
                    <a:pt x="571" y="440"/>
                  </a:lnTo>
                  <a:lnTo>
                    <a:pt x="571" y="442"/>
                  </a:lnTo>
                  <a:lnTo>
                    <a:pt x="571" y="444"/>
                  </a:lnTo>
                  <a:lnTo>
                    <a:pt x="569" y="444"/>
                  </a:lnTo>
                  <a:lnTo>
                    <a:pt x="567" y="444"/>
                  </a:lnTo>
                  <a:lnTo>
                    <a:pt x="565" y="444"/>
                  </a:lnTo>
                  <a:lnTo>
                    <a:pt x="563" y="444"/>
                  </a:lnTo>
                  <a:lnTo>
                    <a:pt x="561" y="444"/>
                  </a:lnTo>
                  <a:lnTo>
                    <a:pt x="561" y="442"/>
                  </a:lnTo>
                  <a:lnTo>
                    <a:pt x="559" y="440"/>
                  </a:lnTo>
                  <a:lnTo>
                    <a:pt x="557" y="440"/>
                  </a:lnTo>
                  <a:lnTo>
                    <a:pt x="555" y="440"/>
                  </a:lnTo>
                  <a:lnTo>
                    <a:pt x="555" y="442"/>
                  </a:lnTo>
                  <a:lnTo>
                    <a:pt x="554" y="444"/>
                  </a:lnTo>
                  <a:lnTo>
                    <a:pt x="552" y="444"/>
                  </a:lnTo>
                  <a:lnTo>
                    <a:pt x="550" y="444"/>
                  </a:lnTo>
                  <a:lnTo>
                    <a:pt x="548" y="444"/>
                  </a:lnTo>
                  <a:lnTo>
                    <a:pt x="548" y="442"/>
                  </a:lnTo>
                  <a:lnTo>
                    <a:pt x="550" y="442"/>
                  </a:lnTo>
                  <a:lnTo>
                    <a:pt x="550" y="440"/>
                  </a:lnTo>
                  <a:lnTo>
                    <a:pt x="548" y="440"/>
                  </a:lnTo>
                  <a:lnTo>
                    <a:pt x="546" y="440"/>
                  </a:lnTo>
                  <a:lnTo>
                    <a:pt x="544" y="440"/>
                  </a:lnTo>
                  <a:lnTo>
                    <a:pt x="544" y="442"/>
                  </a:lnTo>
                  <a:lnTo>
                    <a:pt x="542" y="440"/>
                  </a:lnTo>
                  <a:lnTo>
                    <a:pt x="540" y="440"/>
                  </a:lnTo>
                  <a:lnTo>
                    <a:pt x="540" y="438"/>
                  </a:lnTo>
                  <a:lnTo>
                    <a:pt x="540" y="436"/>
                  </a:lnTo>
                  <a:lnTo>
                    <a:pt x="540" y="434"/>
                  </a:lnTo>
                  <a:lnTo>
                    <a:pt x="538" y="434"/>
                  </a:lnTo>
                  <a:lnTo>
                    <a:pt x="538" y="436"/>
                  </a:lnTo>
                  <a:lnTo>
                    <a:pt x="536" y="436"/>
                  </a:lnTo>
                  <a:lnTo>
                    <a:pt x="536" y="434"/>
                  </a:lnTo>
                  <a:lnTo>
                    <a:pt x="534" y="434"/>
                  </a:lnTo>
                  <a:lnTo>
                    <a:pt x="534" y="436"/>
                  </a:lnTo>
                  <a:lnTo>
                    <a:pt x="534" y="438"/>
                  </a:lnTo>
                  <a:lnTo>
                    <a:pt x="533" y="438"/>
                  </a:lnTo>
                  <a:lnTo>
                    <a:pt x="533" y="440"/>
                  </a:lnTo>
                  <a:lnTo>
                    <a:pt x="533" y="442"/>
                  </a:lnTo>
                  <a:lnTo>
                    <a:pt x="531" y="442"/>
                  </a:lnTo>
                  <a:lnTo>
                    <a:pt x="531" y="440"/>
                  </a:lnTo>
                  <a:lnTo>
                    <a:pt x="528" y="440"/>
                  </a:lnTo>
                  <a:lnTo>
                    <a:pt x="527" y="440"/>
                  </a:lnTo>
                  <a:lnTo>
                    <a:pt x="527" y="438"/>
                  </a:lnTo>
                  <a:lnTo>
                    <a:pt x="527" y="436"/>
                  </a:lnTo>
                  <a:lnTo>
                    <a:pt x="527" y="434"/>
                  </a:lnTo>
                  <a:lnTo>
                    <a:pt x="525" y="434"/>
                  </a:lnTo>
                  <a:lnTo>
                    <a:pt x="523" y="434"/>
                  </a:lnTo>
                  <a:lnTo>
                    <a:pt x="521" y="434"/>
                  </a:lnTo>
                  <a:lnTo>
                    <a:pt x="519" y="432"/>
                  </a:lnTo>
                  <a:lnTo>
                    <a:pt x="521" y="430"/>
                  </a:lnTo>
                  <a:lnTo>
                    <a:pt x="521" y="428"/>
                  </a:lnTo>
                  <a:lnTo>
                    <a:pt x="519" y="426"/>
                  </a:lnTo>
                  <a:lnTo>
                    <a:pt x="517" y="426"/>
                  </a:lnTo>
                  <a:lnTo>
                    <a:pt x="517" y="428"/>
                  </a:lnTo>
                  <a:lnTo>
                    <a:pt x="515" y="428"/>
                  </a:lnTo>
                  <a:lnTo>
                    <a:pt x="513" y="428"/>
                  </a:lnTo>
                  <a:lnTo>
                    <a:pt x="511" y="426"/>
                  </a:lnTo>
                  <a:lnTo>
                    <a:pt x="509" y="426"/>
                  </a:lnTo>
                  <a:lnTo>
                    <a:pt x="507" y="426"/>
                  </a:lnTo>
                  <a:lnTo>
                    <a:pt x="507" y="428"/>
                  </a:lnTo>
                  <a:lnTo>
                    <a:pt x="507" y="430"/>
                  </a:lnTo>
                  <a:lnTo>
                    <a:pt x="505" y="430"/>
                  </a:lnTo>
                  <a:lnTo>
                    <a:pt x="505" y="432"/>
                  </a:lnTo>
                  <a:lnTo>
                    <a:pt x="505" y="434"/>
                  </a:lnTo>
                  <a:lnTo>
                    <a:pt x="505" y="436"/>
                  </a:lnTo>
                  <a:lnTo>
                    <a:pt x="504" y="436"/>
                  </a:lnTo>
                  <a:lnTo>
                    <a:pt x="504" y="434"/>
                  </a:lnTo>
                  <a:lnTo>
                    <a:pt x="502" y="434"/>
                  </a:lnTo>
                  <a:lnTo>
                    <a:pt x="502" y="432"/>
                  </a:lnTo>
                  <a:lnTo>
                    <a:pt x="502" y="430"/>
                  </a:lnTo>
                  <a:lnTo>
                    <a:pt x="502" y="428"/>
                  </a:lnTo>
                  <a:lnTo>
                    <a:pt x="500" y="428"/>
                  </a:lnTo>
                  <a:lnTo>
                    <a:pt x="500" y="430"/>
                  </a:lnTo>
                  <a:lnTo>
                    <a:pt x="500" y="432"/>
                  </a:lnTo>
                  <a:lnTo>
                    <a:pt x="498" y="432"/>
                  </a:lnTo>
                  <a:lnTo>
                    <a:pt x="496" y="432"/>
                  </a:lnTo>
                  <a:lnTo>
                    <a:pt x="496" y="434"/>
                  </a:lnTo>
                  <a:lnTo>
                    <a:pt x="494" y="434"/>
                  </a:lnTo>
                  <a:lnTo>
                    <a:pt x="492" y="434"/>
                  </a:lnTo>
                  <a:lnTo>
                    <a:pt x="490" y="434"/>
                  </a:lnTo>
                  <a:lnTo>
                    <a:pt x="490" y="432"/>
                  </a:lnTo>
                  <a:lnTo>
                    <a:pt x="488" y="432"/>
                  </a:lnTo>
                  <a:lnTo>
                    <a:pt x="486" y="432"/>
                  </a:lnTo>
                  <a:lnTo>
                    <a:pt x="484" y="432"/>
                  </a:lnTo>
                  <a:lnTo>
                    <a:pt x="484" y="434"/>
                  </a:lnTo>
                  <a:lnTo>
                    <a:pt x="482" y="434"/>
                  </a:lnTo>
                  <a:lnTo>
                    <a:pt x="480" y="434"/>
                  </a:lnTo>
                  <a:lnTo>
                    <a:pt x="478" y="434"/>
                  </a:lnTo>
                  <a:lnTo>
                    <a:pt x="477" y="434"/>
                  </a:lnTo>
                  <a:lnTo>
                    <a:pt x="477" y="432"/>
                  </a:lnTo>
                  <a:lnTo>
                    <a:pt x="478" y="432"/>
                  </a:lnTo>
                  <a:lnTo>
                    <a:pt x="478" y="430"/>
                  </a:lnTo>
                  <a:lnTo>
                    <a:pt x="477" y="428"/>
                  </a:lnTo>
                  <a:lnTo>
                    <a:pt x="477" y="430"/>
                  </a:lnTo>
                  <a:lnTo>
                    <a:pt x="475" y="430"/>
                  </a:lnTo>
                  <a:lnTo>
                    <a:pt x="473" y="430"/>
                  </a:lnTo>
                  <a:lnTo>
                    <a:pt x="473" y="428"/>
                  </a:lnTo>
                  <a:lnTo>
                    <a:pt x="471" y="428"/>
                  </a:lnTo>
                  <a:lnTo>
                    <a:pt x="471" y="426"/>
                  </a:lnTo>
                  <a:lnTo>
                    <a:pt x="469" y="426"/>
                  </a:lnTo>
                  <a:lnTo>
                    <a:pt x="469" y="425"/>
                  </a:lnTo>
                  <a:lnTo>
                    <a:pt x="467" y="426"/>
                  </a:lnTo>
                  <a:lnTo>
                    <a:pt x="469" y="426"/>
                  </a:lnTo>
                  <a:lnTo>
                    <a:pt x="469" y="428"/>
                  </a:lnTo>
                  <a:lnTo>
                    <a:pt x="467" y="428"/>
                  </a:lnTo>
                  <a:lnTo>
                    <a:pt x="465" y="426"/>
                  </a:lnTo>
                  <a:lnTo>
                    <a:pt x="463" y="426"/>
                  </a:lnTo>
                  <a:lnTo>
                    <a:pt x="461" y="426"/>
                  </a:lnTo>
                  <a:lnTo>
                    <a:pt x="461" y="425"/>
                  </a:lnTo>
                  <a:lnTo>
                    <a:pt x="461" y="423"/>
                  </a:lnTo>
                  <a:lnTo>
                    <a:pt x="461" y="420"/>
                  </a:lnTo>
                  <a:lnTo>
                    <a:pt x="459" y="420"/>
                  </a:lnTo>
                  <a:lnTo>
                    <a:pt x="457" y="420"/>
                  </a:lnTo>
                  <a:lnTo>
                    <a:pt x="456" y="420"/>
                  </a:lnTo>
                  <a:lnTo>
                    <a:pt x="454" y="423"/>
                  </a:lnTo>
                  <a:lnTo>
                    <a:pt x="451" y="423"/>
                  </a:lnTo>
                  <a:lnTo>
                    <a:pt x="450" y="423"/>
                  </a:lnTo>
                  <a:lnTo>
                    <a:pt x="448" y="423"/>
                  </a:lnTo>
                  <a:lnTo>
                    <a:pt x="446" y="423"/>
                  </a:lnTo>
                  <a:lnTo>
                    <a:pt x="446" y="420"/>
                  </a:lnTo>
                  <a:lnTo>
                    <a:pt x="444" y="420"/>
                  </a:lnTo>
                  <a:lnTo>
                    <a:pt x="442" y="420"/>
                  </a:lnTo>
                  <a:lnTo>
                    <a:pt x="440" y="420"/>
                  </a:lnTo>
                  <a:lnTo>
                    <a:pt x="440" y="419"/>
                  </a:lnTo>
                  <a:lnTo>
                    <a:pt x="438" y="419"/>
                  </a:lnTo>
                  <a:lnTo>
                    <a:pt x="438" y="417"/>
                  </a:lnTo>
                  <a:lnTo>
                    <a:pt x="436" y="417"/>
                  </a:lnTo>
                  <a:lnTo>
                    <a:pt x="434" y="415"/>
                  </a:lnTo>
                  <a:lnTo>
                    <a:pt x="434" y="413"/>
                  </a:lnTo>
                  <a:lnTo>
                    <a:pt x="434" y="411"/>
                  </a:lnTo>
                  <a:lnTo>
                    <a:pt x="434" y="409"/>
                  </a:lnTo>
                  <a:lnTo>
                    <a:pt x="432" y="409"/>
                  </a:lnTo>
                  <a:lnTo>
                    <a:pt x="430" y="409"/>
                  </a:lnTo>
                  <a:lnTo>
                    <a:pt x="432" y="409"/>
                  </a:lnTo>
                  <a:lnTo>
                    <a:pt x="432" y="407"/>
                  </a:lnTo>
                  <a:lnTo>
                    <a:pt x="430" y="405"/>
                  </a:lnTo>
                  <a:lnTo>
                    <a:pt x="430" y="403"/>
                  </a:lnTo>
                  <a:lnTo>
                    <a:pt x="430" y="401"/>
                  </a:lnTo>
                  <a:lnTo>
                    <a:pt x="430" y="399"/>
                  </a:lnTo>
                  <a:lnTo>
                    <a:pt x="432" y="399"/>
                  </a:lnTo>
                  <a:lnTo>
                    <a:pt x="432" y="397"/>
                  </a:lnTo>
                  <a:lnTo>
                    <a:pt x="430" y="396"/>
                  </a:lnTo>
                  <a:lnTo>
                    <a:pt x="429" y="394"/>
                  </a:lnTo>
                  <a:lnTo>
                    <a:pt x="427" y="392"/>
                  </a:lnTo>
                  <a:lnTo>
                    <a:pt x="425" y="392"/>
                  </a:lnTo>
                  <a:lnTo>
                    <a:pt x="425" y="390"/>
                  </a:lnTo>
                  <a:lnTo>
                    <a:pt x="425" y="388"/>
                  </a:lnTo>
                  <a:lnTo>
                    <a:pt x="425" y="386"/>
                  </a:lnTo>
                  <a:lnTo>
                    <a:pt x="425" y="384"/>
                  </a:lnTo>
                  <a:lnTo>
                    <a:pt x="425" y="382"/>
                  </a:lnTo>
                  <a:lnTo>
                    <a:pt x="427" y="382"/>
                  </a:lnTo>
                  <a:lnTo>
                    <a:pt x="427" y="380"/>
                  </a:lnTo>
                  <a:lnTo>
                    <a:pt x="429" y="380"/>
                  </a:lnTo>
                  <a:lnTo>
                    <a:pt x="430" y="380"/>
                  </a:lnTo>
                  <a:lnTo>
                    <a:pt x="430" y="382"/>
                  </a:lnTo>
                  <a:lnTo>
                    <a:pt x="432" y="382"/>
                  </a:lnTo>
                  <a:lnTo>
                    <a:pt x="432" y="380"/>
                  </a:lnTo>
                  <a:lnTo>
                    <a:pt x="432" y="378"/>
                  </a:lnTo>
                  <a:lnTo>
                    <a:pt x="432" y="376"/>
                  </a:lnTo>
                  <a:lnTo>
                    <a:pt x="432" y="375"/>
                  </a:lnTo>
                  <a:lnTo>
                    <a:pt x="434" y="375"/>
                  </a:lnTo>
                  <a:lnTo>
                    <a:pt x="436" y="375"/>
                  </a:lnTo>
                  <a:lnTo>
                    <a:pt x="436" y="376"/>
                  </a:lnTo>
                  <a:lnTo>
                    <a:pt x="438" y="378"/>
                  </a:lnTo>
                  <a:lnTo>
                    <a:pt x="438" y="376"/>
                  </a:lnTo>
                  <a:lnTo>
                    <a:pt x="440" y="375"/>
                  </a:lnTo>
                  <a:lnTo>
                    <a:pt x="442" y="375"/>
                  </a:lnTo>
                  <a:lnTo>
                    <a:pt x="442" y="372"/>
                  </a:lnTo>
                  <a:lnTo>
                    <a:pt x="442" y="370"/>
                  </a:lnTo>
                  <a:lnTo>
                    <a:pt x="442" y="369"/>
                  </a:lnTo>
                  <a:lnTo>
                    <a:pt x="442" y="367"/>
                  </a:lnTo>
                  <a:lnTo>
                    <a:pt x="440" y="367"/>
                  </a:lnTo>
                  <a:lnTo>
                    <a:pt x="438" y="367"/>
                  </a:lnTo>
                  <a:lnTo>
                    <a:pt x="438" y="365"/>
                  </a:lnTo>
                  <a:lnTo>
                    <a:pt x="436" y="365"/>
                  </a:lnTo>
                  <a:lnTo>
                    <a:pt x="438" y="363"/>
                  </a:lnTo>
                  <a:lnTo>
                    <a:pt x="440" y="363"/>
                  </a:lnTo>
                  <a:lnTo>
                    <a:pt x="440" y="361"/>
                  </a:lnTo>
                  <a:lnTo>
                    <a:pt x="438" y="361"/>
                  </a:lnTo>
                  <a:lnTo>
                    <a:pt x="436" y="359"/>
                  </a:lnTo>
                  <a:lnTo>
                    <a:pt x="436" y="357"/>
                  </a:lnTo>
                  <a:lnTo>
                    <a:pt x="438" y="357"/>
                  </a:lnTo>
                  <a:lnTo>
                    <a:pt x="438" y="355"/>
                  </a:lnTo>
                  <a:lnTo>
                    <a:pt x="438" y="353"/>
                  </a:lnTo>
                  <a:lnTo>
                    <a:pt x="436" y="353"/>
                  </a:lnTo>
                  <a:lnTo>
                    <a:pt x="436" y="351"/>
                  </a:lnTo>
                  <a:lnTo>
                    <a:pt x="438" y="351"/>
                  </a:lnTo>
                  <a:lnTo>
                    <a:pt x="438" y="349"/>
                  </a:lnTo>
                  <a:lnTo>
                    <a:pt x="436" y="349"/>
                  </a:lnTo>
                  <a:lnTo>
                    <a:pt x="436" y="351"/>
                  </a:lnTo>
                  <a:lnTo>
                    <a:pt x="434" y="351"/>
                  </a:lnTo>
                  <a:lnTo>
                    <a:pt x="434" y="349"/>
                  </a:lnTo>
                  <a:lnTo>
                    <a:pt x="432" y="348"/>
                  </a:lnTo>
                  <a:lnTo>
                    <a:pt x="434" y="348"/>
                  </a:lnTo>
                  <a:lnTo>
                    <a:pt x="436" y="346"/>
                  </a:lnTo>
                  <a:lnTo>
                    <a:pt x="436" y="344"/>
                  </a:lnTo>
                  <a:lnTo>
                    <a:pt x="434" y="344"/>
                  </a:lnTo>
                  <a:lnTo>
                    <a:pt x="434" y="342"/>
                  </a:lnTo>
                  <a:lnTo>
                    <a:pt x="436" y="342"/>
                  </a:lnTo>
                  <a:lnTo>
                    <a:pt x="436" y="340"/>
                  </a:lnTo>
                  <a:lnTo>
                    <a:pt x="438" y="342"/>
                  </a:lnTo>
                  <a:lnTo>
                    <a:pt x="438" y="340"/>
                  </a:lnTo>
                  <a:lnTo>
                    <a:pt x="438" y="338"/>
                  </a:lnTo>
                  <a:lnTo>
                    <a:pt x="436" y="338"/>
                  </a:lnTo>
                  <a:lnTo>
                    <a:pt x="436" y="336"/>
                  </a:lnTo>
                  <a:lnTo>
                    <a:pt x="434" y="336"/>
                  </a:lnTo>
                  <a:lnTo>
                    <a:pt x="434" y="334"/>
                  </a:lnTo>
                  <a:lnTo>
                    <a:pt x="436" y="334"/>
                  </a:lnTo>
                  <a:lnTo>
                    <a:pt x="438" y="332"/>
                  </a:lnTo>
                  <a:lnTo>
                    <a:pt x="440" y="332"/>
                  </a:lnTo>
                  <a:lnTo>
                    <a:pt x="440" y="330"/>
                  </a:lnTo>
                  <a:lnTo>
                    <a:pt x="438" y="330"/>
                  </a:lnTo>
                  <a:lnTo>
                    <a:pt x="438" y="328"/>
                  </a:lnTo>
                  <a:lnTo>
                    <a:pt x="436" y="328"/>
                  </a:lnTo>
                  <a:lnTo>
                    <a:pt x="434" y="328"/>
                  </a:lnTo>
                  <a:lnTo>
                    <a:pt x="432" y="326"/>
                  </a:lnTo>
                  <a:lnTo>
                    <a:pt x="430" y="324"/>
                  </a:lnTo>
                  <a:lnTo>
                    <a:pt x="429" y="322"/>
                  </a:lnTo>
                  <a:lnTo>
                    <a:pt x="429" y="321"/>
                  </a:lnTo>
                  <a:lnTo>
                    <a:pt x="427" y="319"/>
                  </a:lnTo>
                  <a:lnTo>
                    <a:pt x="429" y="319"/>
                  </a:lnTo>
                  <a:lnTo>
                    <a:pt x="429" y="317"/>
                  </a:lnTo>
                  <a:lnTo>
                    <a:pt x="427" y="317"/>
                  </a:lnTo>
                  <a:lnTo>
                    <a:pt x="425" y="317"/>
                  </a:lnTo>
                  <a:lnTo>
                    <a:pt x="423" y="317"/>
                  </a:lnTo>
                  <a:lnTo>
                    <a:pt x="421" y="317"/>
                  </a:lnTo>
                  <a:lnTo>
                    <a:pt x="419" y="317"/>
                  </a:lnTo>
                  <a:lnTo>
                    <a:pt x="419" y="315"/>
                  </a:lnTo>
                  <a:lnTo>
                    <a:pt x="419" y="313"/>
                  </a:lnTo>
                  <a:lnTo>
                    <a:pt x="417" y="313"/>
                  </a:lnTo>
                  <a:lnTo>
                    <a:pt x="417" y="315"/>
                  </a:lnTo>
                  <a:lnTo>
                    <a:pt x="417" y="313"/>
                  </a:lnTo>
                  <a:lnTo>
                    <a:pt x="415" y="313"/>
                  </a:lnTo>
                  <a:lnTo>
                    <a:pt x="413" y="313"/>
                  </a:lnTo>
                  <a:lnTo>
                    <a:pt x="413" y="315"/>
                  </a:lnTo>
                  <a:lnTo>
                    <a:pt x="413" y="317"/>
                  </a:lnTo>
                  <a:lnTo>
                    <a:pt x="411" y="317"/>
                  </a:lnTo>
                  <a:lnTo>
                    <a:pt x="409" y="317"/>
                  </a:lnTo>
                  <a:lnTo>
                    <a:pt x="408" y="317"/>
                  </a:lnTo>
                  <a:lnTo>
                    <a:pt x="408" y="319"/>
                  </a:lnTo>
                  <a:lnTo>
                    <a:pt x="406" y="319"/>
                  </a:lnTo>
                  <a:lnTo>
                    <a:pt x="406" y="317"/>
                  </a:lnTo>
                  <a:lnTo>
                    <a:pt x="403" y="317"/>
                  </a:lnTo>
                  <a:lnTo>
                    <a:pt x="403" y="315"/>
                  </a:lnTo>
                  <a:lnTo>
                    <a:pt x="403" y="313"/>
                  </a:lnTo>
                  <a:lnTo>
                    <a:pt x="403" y="311"/>
                  </a:lnTo>
                  <a:lnTo>
                    <a:pt x="403" y="309"/>
                  </a:lnTo>
                  <a:lnTo>
                    <a:pt x="403" y="307"/>
                  </a:lnTo>
                  <a:lnTo>
                    <a:pt x="402" y="307"/>
                  </a:lnTo>
                  <a:lnTo>
                    <a:pt x="400" y="307"/>
                  </a:lnTo>
                  <a:lnTo>
                    <a:pt x="398" y="309"/>
                  </a:lnTo>
                  <a:lnTo>
                    <a:pt x="396" y="309"/>
                  </a:lnTo>
                  <a:lnTo>
                    <a:pt x="396" y="307"/>
                  </a:lnTo>
                  <a:lnTo>
                    <a:pt x="394" y="307"/>
                  </a:lnTo>
                  <a:lnTo>
                    <a:pt x="392" y="307"/>
                  </a:lnTo>
                  <a:lnTo>
                    <a:pt x="390" y="307"/>
                  </a:lnTo>
                  <a:lnTo>
                    <a:pt x="390" y="305"/>
                  </a:lnTo>
                  <a:lnTo>
                    <a:pt x="388" y="305"/>
                  </a:lnTo>
                  <a:lnTo>
                    <a:pt x="386" y="305"/>
                  </a:lnTo>
                  <a:lnTo>
                    <a:pt x="384" y="305"/>
                  </a:lnTo>
                  <a:lnTo>
                    <a:pt x="384" y="303"/>
                  </a:lnTo>
                  <a:lnTo>
                    <a:pt x="382" y="303"/>
                  </a:lnTo>
                  <a:lnTo>
                    <a:pt x="384" y="303"/>
                  </a:lnTo>
                  <a:lnTo>
                    <a:pt x="384" y="301"/>
                  </a:lnTo>
                  <a:lnTo>
                    <a:pt x="384" y="300"/>
                  </a:lnTo>
                  <a:lnTo>
                    <a:pt x="384" y="298"/>
                  </a:lnTo>
                  <a:lnTo>
                    <a:pt x="382" y="298"/>
                  </a:lnTo>
                  <a:lnTo>
                    <a:pt x="382" y="295"/>
                  </a:lnTo>
                  <a:lnTo>
                    <a:pt x="381" y="295"/>
                  </a:lnTo>
                  <a:lnTo>
                    <a:pt x="381" y="298"/>
                  </a:lnTo>
                  <a:lnTo>
                    <a:pt x="379" y="298"/>
                  </a:lnTo>
                  <a:lnTo>
                    <a:pt x="377" y="298"/>
                  </a:lnTo>
                  <a:lnTo>
                    <a:pt x="375" y="295"/>
                  </a:lnTo>
                  <a:lnTo>
                    <a:pt x="371" y="298"/>
                  </a:lnTo>
                  <a:lnTo>
                    <a:pt x="371" y="295"/>
                  </a:lnTo>
                  <a:lnTo>
                    <a:pt x="371" y="294"/>
                  </a:lnTo>
                  <a:lnTo>
                    <a:pt x="369" y="292"/>
                  </a:lnTo>
                  <a:lnTo>
                    <a:pt x="367" y="292"/>
                  </a:lnTo>
                  <a:lnTo>
                    <a:pt x="365" y="292"/>
                  </a:lnTo>
                  <a:lnTo>
                    <a:pt x="365" y="294"/>
                  </a:lnTo>
                  <a:lnTo>
                    <a:pt x="363" y="294"/>
                  </a:lnTo>
                  <a:lnTo>
                    <a:pt x="363" y="292"/>
                  </a:lnTo>
                  <a:lnTo>
                    <a:pt x="361" y="290"/>
                  </a:lnTo>
                  <a:lnTo>
                    <a:pt x="361" y="288"/>
                  </a:lnTo>
                  <a:lnTo>
                    <a:pt x="360" y="288"/>
                  </a:lnTo>
                  <a:lnTo>
                    <a:pt x="360" y="286"/>
                  </a:lnTo>
                  <a:lnTo>
                    <a:pt x="357" y="286"/>
                  </a:lnTo>
                  <a:lnTo>
                    <a:pt x="357" y="288"/>
                  </a:lnTo>
                  <a:lnTo>
                    <a:pt x="355" y="288"/>
                  </a:lnTo>
                  <a:lnTo>
                    <a:pt x="355" y="290"/>
                  </a:lnTo>
                  <a:lnTo>
                    <a:pt x="354" y="290"/>
                  </a:lnTo>
                  <a:lnTo>
                    <a:pt x="352" y="290"/>
                  </a:lnTo>
                  <a:lnTo>
                    <a:pt x="350" y="288"/>
                  </a:lnTo>
                  <a:lnTo>
                    <a:pt x="348" y="288"/>
                  </a:lnTo>
                  <a:lnTo>
                    <a:pt x="348" y="286"/>
                  </a:lnTo>
                  <a:lnTo>
                    <a:pt x="348" y="284"/>
                  </a:lnTo>
                  <a:lnTo>
                    <a:pt x="348" y="282"/>
                  </a:lnTo>
                  <a:lnTo>
                    <a:pt x="348" y="280"/>
                  </a:lnTo>
                  <a:lnTo>
                    <a:pt x="346" y="280"/>
                  </a:lnTo>
                  <a:lnTo>
                    <a:pt x="344" y="278"/>
                  </a:lnTo>
                  <a:lnTo>
                    <a:pt x="342" y="278"/>
                  </a:lnTo>
                  <a:lnTo>
                    <a:pt x="342" y="276"/>
                  </a:lnTo>
                  <a:lnTo>
                    <a:pt x="344" y="276"/>
                  </a:lnTo>
                  <a:lnTo>
                    <a:pt x="344" y="274"/>
                  </a:lnTo>
                  <a:lnTo>
                    <a:pt x="344" y="273"/>
                  </a:lnTo>
                  <a:lnTo>
                    <a:pt x="344" y="271"/>
                  </a:lnTo>
                  <a:lnTo>
                    <a:pt x="342" y="271"/>
                  </a:lnTo>
                  <a:lnTo>
                    <a:pt x="340" y="273"/>
                  </a:lnTo>
                  <a:lnTo>
                    <a:pt x="340" y="274"/>
                  </a:lnTo>
                  <a:lnTo>
                    <a:pt x="338" y="274"/>
                  </a:lnTo>
                  <a:lnTo>
                    <a:pt x="336" y="274"/>
                  </a:lnTo>
                  <a:lnTo>
                    <a:pt x="336" y="273"/>
                  </a:lnTo>
                  <a:lnTo>
                    <a:pt x="336" y="271"/>
                  </a:lnTo>
                  <a:lnTo>
                    <a:pt x="336" y="269"/>
                  </a:lnTo>
                  <a:lnTo>
                    <a:pt x="336" y="267"/>
                  </a:lnTo>
                  <a:lnTo>
                    <a:pt x="336" y="265"/>
                  </a:lnTo>
                  <a:lnTo>
                    <a:pt x="334" y="265"/>
                  </a:lnTo>
                  <a:lnTo>
                    <a:pt x="334" y="267"/>
                  </a:lnTo>
                  <a:lnTo>
                    <a:pt x="333" y="267"/>
                  </a:lnTo>
                  <a:lnTo>
                    <a:pt x="333" y="265"/>
                  </a:lnTo>
                  <a:lnTo>
                    <a:pt x="334" y="263"/>
                  </a:lnTo>
                  <a:lnTo>
                    <a:pt x="333" y="263"/>
                  </a:lnTo>
                  <a:lnTo>
                    <a:pt x="331" y="261"/>
                  </a:lnTo>
                  <a:lnTo>
                    <a:pt x="331" y="259"/>
                  </a:lnTo>
                  <a:lnTo>
                    <a:pt x="329" y="259"/>
                  </a:lnTo>
                  <a:lnTo>
                    <a:pt x="329" y="257"/>
                  </a:lnTo>
                  <a:lnTo>
                    <a:pt x="327" y="257"/>
                  </a:lnTo>
                  <a:lnTo>
                    <a:pt x="329" y="257"/>
                  </a:lnTo>
                  <a:lnTo>
                    <a:pt x="329" y="255"/>
                  </a:lnTo>
                  <a:lnTo>
                    <a:pt x="331" y="255"/>
                  </a:lnTo>
                  <a:lnTo>
                    <a:pt x="331" y="253"/>
                  </a:lnTo>
                  <a:lnTo>
                    <a:pt x="331" y="251"/>
                  </a:lnTo>
                  <a:lnTo>
                    <a:pt x="331" y="250"/>
                  </a:lnTo>
                  <a:lnTo>
                    <a:pt x="331" y="247"/>
                  </a:lnTo>
                  <a:lnTo>
                    <a:pt x="329" y="247"/>
                  </a:lnTo>
                  <a:lnTo>
                    <a:pt x="327" y="247"/>
                  </a:lnTo>
                  <a:lnTo>
                    <a:pt x="327" y="245"/>
                  </a:lnTo>
                  <a:lnTo>
                    <a:pt x="325" y="245"/>
                  </a:lnTo>
                  <a:lnTo>
                    <a:pt x="323" y="245"/>
                  </a:lnTo>
                  <a:lnTo>
                    <a:pt x="323" y="244"/>
                  </a:lnTo>
                  <a:lnTo>
                    <a:pt x="323" y="240"/>
                  </a:lnTo>
                  <a:lnTo>
                    <a:pt x="306" y="245"/>
                  </a:lnTo>
                  <a:lnTo>
                    <a:pt x="285" y="245"/>
                  </a:lnTo>
                  <a:lnTo>
                    <a:pt x="261" y="244"/>
                  </a:lnTo>
                  <a:lnTo>
                    <a:pt x="254" y="236"/>
                  </a:lnTo>
                  <a:lnTo>
                    <a:pt x="250" y="234"/>
                  </a:lnTo>
                  <a:lnTo>
                    <a:pt x="248" y="232"/>
                  </a:lnTo>
                  <a:lnTo>
                    <a:pt x="244" y="232"/>
                  </a:lnTo>
                  <a:lnTo>
                    <a:pt x="231" y="221"/>
                  </a:lnTo>
                  <a:lnTo>
                    <a:pt x="225" y="207"/>
                  </a:lnTo>
                  <a:lnTo>
                    <a:pt x="223" y="205"/>
                  </a:lnTo>
                  <a:lnTo>
                    <a:pt x="221" y="199"/>
                  </a:lnTo>
                  <a:lnTo>
                    <a:pt x="221" y="192"/>
                  </a:lnTo>
                  <a:lnTo>
                    <a:pt x="221" y="188"/>
                  </a:lnTo>
                  <a:lnTo>
                    <a:pt x="217" y="173"/>
                  </a:lnTo>
                  <a:lnTo>
                    <a:pt x="211" y="159"/>
                  </a:lnTo>
                  <a:lnTo>
                    <a:pt x="210" y="159"/>
                  </a:lnTo>
                  <a:lnTo>
                    <a:pt x="156" y="182"/>
                  </a:lnTo>
                  <a:lnTo>
                    <a:pt x="150" y="182"/>
                  </a:lnTo>
                  <a:lnTo>
                    <a:pt x="119" y="194"/>
                  </a:lnTo>
                  <a:lnTo>
                    <a:pt x="108" y="199"/>
                  </a:lnTo>
                  <a:lnTo>
                    <a:pt x="98" y="203"/>
                  </a:lnTo>
                  <a:lnTo>
                    <a:pt x="81" y="213"/>
                  </a:lnTo>
                  <a:lnTo>
                    <a:pt x="59" y="226"/>
                  </a:lnTo>
                  <a:lnTo>
                    <a:pt x="59" y="228"/>
                  </a:lnTo>
                  <a:lnTo>
                    <a:pt x="67" y="245"/>
                  </a:lnTo>
                  <a:lnTo>
                    <a:pt x="85" y="278"/>
                  </a:lnTo>
                  <a:lnTo>
                    <a:pt x="33" y="276"/>
                  </a:lnTo>
                  <a:lnTo>
                    <a:pt x="33" y="278"/>
                  </a:lnTo>
                  <a:lnTo>
                    <a:pt x="52" y="321"/>
                  </a:lnTo>
                  <a:lnTo>
                    <a:pt x="54" y="322"/>
                  </a:lnTo>
                  <a:lnTo>
                    <a:pt x="54" y="324"/>
                  </a:lnTo>
                  <a:lnTo>
                    <a:pt x="46" y="328"/>
                  </a:lnTo>
                  <a:lnTo>
                    <a:pt x="0" y="348"/>
                  </a:lnTo>
                  <a:lnTo>
                    <a:pt x="0" y="349"/>
                  </a:lnTo>
                  <a:lnTo>
                    <a:pt x="31" y="423"/>
                  </a:lnTo>
                  <a:lnTo>
                    <a:pt x="31" y="425"/>
                  </a:lnTo>
                  <a:lnTo>
                    <a:pt x="75" y="522"/>
                  </a:lnTo>
                  <a:lnTo>
                    <a:pt x="85" y="542"/>
                  </a:lnTo>
                  <a:lnTo>
                    <a:pt x="94" y="551"/>
                  </a:lnTo>
                  <a:lnTo>
                    <a:pt x="125" y="588"/>
                  </a:lnTo>
                  <a:lnTo>
                    <a:pt x="150" y="617"/>
                  </a:lnTo>
                  <a:lnTo>
                    <a:pt x="171" y="644"/>
                  </a:lnTo>
                  <a:lnTo>
                    <a:pt x="189" y="663"/>
                  </a:lnTo>
                  <a:lnTo>
                    <a:pt x="202" y="684"/>
                  </a:lnTo>
                  <a:lnTo>
                    <a:pt x="206" y="695"/>
                  </a:lnTo>
                  <a:lnTo>
                    <a:pt x="215" y="724"/>
                  </a:lnTo>
                  <a:lnTo>
                    <a:pt x="252" y="822"/>
                  </a:lnTo>
                  <a:lnTo>
                    <a:pt x="256" y="840"/>
                  </a:lnTo>
                  <a:lnTo>
                    <a:pt x="254" y="843"/>
                  </a:lnTo>
                  <a:lnTo>
                    <a:pt x="258" y="851"/>
                  </a:lnTo>
                  <a:lnTo>
                    <a:pt x="259" y="859"/>
                  </a:lnTo>
                  <a:lnTo>
                    <a:pt x="261" y="865"/>
                  </a:lnTo>
                  <a:lnTo>
                    <a:pt x="261" y="867"/>
                  </a:lnTo>
                  <a:lnTo>
                    <a:pt x="265" y="865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214"/>
            <p:cNvSpPr>
              <a:spLocks/>
            </p:cNvSpPr>
            <p:nvPr/>
          </p:nvSpPr>
          <p:spPr bwMode="auto">
            <a:xfrm>
              <a:off x="1460434" y="5263364"/>
              <a:ext cx="1069942" cy="727447"/>
            </a:xfrm>
            <a:custGeom>
              <a:avLst/>
              <a:gdLst>
                <a:gd name="T0" fmla="*/ 1116 w 1134"/>
                <a:gd name="T1" fmla="*/ 709 h 771"/>
                <a:gd name="T2" fmla="*/ 1128 w 1134"/>
                <a:gd name="T3" fmla="*/ 686 h 771"/>
                <a:gd name="T4" fmla="*/ 1134 w 1134"/>
                <a:gd name="T5" fmla="*/ 663 h 771"/>
                <a:gd name="T6" fmla="*/ 1093 w 1134"/>
                <a:gd name="T7" fmla="*/ 638 h 771"/>
                <a:gd name="T8" fmla="*/ 1012 w 1134"/>
                <a:gd name="T9" fmla="*/ 513 h 771"/>
                <a:gd name="T10" fmla="*/ 970 w 1134"/>
                <a:gd name="T11" fmla="*/ 488 h 771"/>
                <a:gd name="T12" fmla="*/ 924 w 1134"/>
                <a:gd name="T13" fmla="*/ 477 h 771"/>
                <a:gd name="T14" fmla="*/ 920 w 1134"/>
                <a:gd name="T15" fmla="*/ 440 h 771"/>
                <a:gd name="T16" fmla="*/ 870 w 1134"/>
                <a:gd name="T17" fmla="*/ 415 h 771"/>
                <a:gd name="T18" fmla="*/ 899 w 1134"/>
                <a:gd name="T19" fmla="*/ 348 h 771"/>
                <a:gd name="T20" fmla="*/ 908 w 1134"/>
                <a:gd name="T21" fmla="*/ 296 h 771"/>
                <a:gd name="T22" fmla="*/ 847 w 1134"/>
                <a:gd name="T23" fmla="*/ 240 h 771"/>
                <a:gd name="T24" fmla="*/ 711 w 1134"/>
                <a:gd name="T25" fmla="*/ 182 h 771"/>
                <a:gd name="T26" fmla="*/ 655 w 1134"/>
                <a:gd name="T27" fmla="*/ 221 h 771"/>
                <a:gd name="T28" fmla="*/ 651 w 1134"/>
                <a:gd name="T29" fmla="*/ 200 h 771"/>
                <a:gd name="T30" fmla="*/ 647 w 1134"/>
                <a:gd name="T31" fmla="*/ 169 h 771"/>
                <a:gd name="T32" fmla="*/ 630 w 1134"/>
                <a:gd name="T33" fmla="*/ 157 h 771"/>
                <a:gd name="T34" fmla="*/ 611 w 1134"/>
                <a:gd name="T35" fmla="*/ 146 h 771"/>
                <a:gd name="T36" fmla="*/ 588 w 1134"/>
                <a:gd name="T37" fmla="*/ 131 h 771"/>
                <a:gd name="T38" fmla="*/ 564 w 1134"/>
                <a:gd name="T39" fmla="*/ 148 h 771"/>
                <a:gd name="T40" fmla="*/ 588 w 1134"/>
                <a:gd name="T41" fmla="*/ 184 h 771"/>
                <a:gd name="T42" fmla="*/ 522 w 1134"/>
                <a:gd name="T43" fmla="*/ 152 h 771"/>
                <a:gd name="T44" fmla="*/ 455 w 1134"/>
                <a:gd name="T45" fmla="*/ 132 h 771"/>
                <a:gd name="T46" fmla="*/ 480 w 1134"/>
                <a:gd name="T47" fmla="*/ 65 h 771"/>
                <a:gd name="T48" fmla="*/ 453 w 1134"/>
                <a:gd name="T49" fmla="*/ 19 h 771"/>
                <a:gd name="T50" fmla="*/ 190 w 1134"/>
                <a:gd name="T51" fmla="*/ 136 h 771"/>
                <a:gd name="T52" fmla="*/ 115 w 1134"/>
                <a:gd name="T53" fmla="*/ 232 h 771"/>
                <a:gd name="T54" fmla="*/ 124 w 1134"/>
                <a:gd name="T55" fmla="*/ 253 h 771"/>
                <a:gd name="T56" fmla="*/ 134 w 1134"/>
                <a:gd name="T57" fmla="*/ 273 h 771"/>
                <a:gd name="T58" fmla="*/ 109 w 1134"/>
                <a:gd name="T59" fmla="*/ 313 h 771"/>
                <a:gd name="T60" fmla="*/ 73 w 1134"/>
                <a:gd name="T61" fmla="*/ 328 h 771"/>
                <a:gd name="T62" fmla="*/ 11 w 1134"/>
                <a:gd name="T63" fmla="*/ 432 h 771"/>
                <a:gd name="T64" fmla="*/ 49 w 1134"/>
                <a:gd name="T65" fmla="*/ 480 h 771"/>
                <a:gd name="T66" fmla="*/ 105 w 1134"/>
                <a:gd name="T67" fmla="*/ 549 h 771"/>
                <a:gd name="T68" fmla="*/ 142 w 1134"/>
                <a:gd name="T69" fmla="*/ 513 h 771"/>
                <a:gd name="T70" fmla="*/ 190 w 1134"/>
                <a:gd name="T71" fmla="*/ 479 h 771"/>
                <a:gd name="T72" fmla="*/ 217 w 1134"/>
                <a:gd name="T73" fmla="*/ 457 h 771"/>
                <a:gd name="T74" fmla="*/ 240 w 1134"/>
                <a:gd name="T75" fmla="*/ 455 h 771"/>
                <a:gd name="T76" fmla="*/ 253 w 1134"/>
                <a:gd name="T77" fmla="*/ 461 h 771"/>
                <a:gd name="T78" fmla="*/ 278 w 1134"/>
                <a:gd name="T79" fmla="*/ 463 h 771"/>
                <a:gd name="T80" fmla="*/ 296 w 1134"/>
                <a:gd name="T81" fmla="*/ 473 h 771"/>
                <a:gd name="T82" fmla="*/ 278 w 1134"/>
                <a:gd name="T83" fmla="*/ 494 h 771"/>
                <a:gd name="T84" fmla="*/ 315 w 1134"/>
                <a:gd name="T85" fmla="*/ 500 h 771"/>
                <a:gd name="T86" fmla="*/ 313 w 1134"/>
                <a:gd name="T87" fmla="*/ 509 h 771"/>
                <a:gd name="T88" fmla="*/ 323 w 1134"/>
                <a:gd name="T89" fmla="*/ 519 h 771"/>
                <a:gd name="T90" fmla="*/ 355 w 1134"/>
                <a:gd name="T91" fmla="*/ 490 h 771"/>
                <a:gd name="T92" fmla="*/ 376 w 1134"/>
                <a:gd name="T93" fmla="*/ 548 h 771"/>
                <a:gd name="T94" fmla="*/ 357 w 1134"/>
                <a:gd name="T95" fmla="*/ 592 h 771"/>
                <a:gd name="T96" fmla="*/ 290 w 1134"/>
                <a:gd name="T97" fmla="*/ 586 h 771"/>
                <a:gd name="T98" fmla="*/ 167 w 1134"/>
                <a:gd name="T99" fmla="*/ 640 h 771"/>
                <a:gd name="T100" fmla="*/ 184 w 1134"/>
                <a:gd name="T101" fmla="*/ 724 h 771"/>
                <a:gd name="T102" fmla="*/ 371 w 1134"/>
                <a:gd name="T103" fmla="*/ 700 h 771"/>
                <a:gd name="T104" fmla="*/ 465 w 1134"/>
                <a:gd name="T105" fmla="*/ 730 h 771"/>
                <a:gd name="T106" fmla="*/ 595 w 1134"/>
                <a:gd name="T107" fmla="*/ 757 h 771"/>
                <a:gd name="T108" fmla="*/ 659 w 1134"/>
                <a:gd name="T109" fmla="*/ 713 h 771"/>
                <a:gd name="T110" fmla="*/ 695 w 1134"/>
                <a:gd name="T111" fmla="*/ 661 h 771"/>
                <a:gd name="T112" fmla="*/ 753 w 1134"/>
                <a:gd name="T113" fmla="*/ 640 h 771"/>
                <a:gd name="T114" fmla="*/ 790 w 1134"/>
                <a:gd name="T115" fmla="*/ 640 h 771"/>
                <a:gd name="T116" fmla="*/ 884 w 1134"/>
                <a:gd name="T117" fmla="*/ 653 h 771"/>
                <a:gd name="T118" fmla="*/ 1001 w 1134"/>
                <a:gd name="T119" fmla="*/ 678 h 771"/>
                <a:gd name="T120" fmla="*/ 1049 w 1134"/>
                <a:gd name="T121" fmla="*/ 701 h 771"/>
                <a:gd name="T122" fmla="*/ 1074 w 1134"/>
                <a:gd name="T123" fmla="*/ 724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4" h="771">
                  <a:moveTo>
                    <a:pt x="1093" y="748"/>
                  </a:moveTo>
                  <a:lnTo>
                    <a:pt x="1101" y="734"/>
                  </a:lnTo>
                  <a:lnTo>
                    <a:pt x="1103" y="732"/>
                  </a:lnTo>
                  <a:lnTo>
                    <a:pt x="1105" y="732"/>
                  </a:lnTo>
                  <a:lnTo>
                    <a:pt x="1106" y="730"/>
                  </a:lnTo>
                  <a:lnTo>
                    <a:pt x="1108" y="728"/>
                  </a:lnTo>
                  <a:lnTo>
                    <a:pt x="1108" y="727"/>
                  </a:lnTo>
                  <a:lnTo>
                    <a:pt x="1110" y="724"/>
                  </a:lnTo>
                  <a:lnTo>
                    <a:pt x="1112" y="721"/>
                  </a:lnTo>
                  <a:lnTo>
                    <a:pt x="1112" y="719"/>
                  </a:lnTo>
                  <a:lnTo>
                    <a:pt x="1114" y="717"/>
                  </a:lnTo>
                  <a:lnTo>
                    <a:pt x="1114" y="715"/>
                  </a:lnTo>
                  <a:lnTo>
                    <a:pt x="1116" y="715"/>
                  </a:lnTo>
                  <a:lnTo>
                    <a:pt x="1116" y="713"/>
                  </a:lnTo>
                  <a:lnTo>
                    <a:pt x="1116" y="711"/>
                  </a:lnTo>
                  <a:lnTo>
                    <a:pt x="1116" y="709"/>
                  </a:lnTo>
                  <a:lnTo>
                    <a:pt x="1118" y="707"/>
                  </a:lnTo>
                  <a:lnTo>
                    <a:pt x="1118" y="705"/>
                  </a:lnTo>
                  <a:lnTo>
                    <a:pt x="1118" y="703"/>
                  </a:lnTo>
                  <a:lnTo>
                    <a:pt x="1120" y="703"/>
                  </a:lnTo>
                  <a:lnTo>
                    <a:pt x="1120" y="701"/>
                  </a:lnTo>
                  <a:lnTo>
                    <a:pt x="1120" y="700"/>
                  </a:lnTo>
                  <a:lnTo>
                    <a:pt x="1120" y="698"/>
                  </a:lnTo>
                  <a:lnTo>
                    <a:pt x="1120" y="696"/>
                  </a:lnTo>
                  <a:lnTo>
                    <a:pt x="1120" y="694"/>
                  </a:lnTo>
                  <a:lnTo>
                    <a:pt x="1122" y="694"/>
                  </a:lnTo>
                  <a:lnTo>
                    <a:pt x="1122" y="692"/>
                  </a:lnTo>
                  <a:lnTo>
                    <a:pt x="1124" y="692"/>
                  </a:lnTo>
                  <a:lnTo>
                    <a:pt x="1124" y="690"/>
                  </a:lnTo>
                  <a:lnTo>
                    <a:pt x="1126" y="690"/>
                  </a:lnTo>
                  <a:lnTo>
                    <a:pt x="1126" y="688"/>
                  </a:lnTo>
                  <a:lnTo>
                    <a:pt x="1128" y="686"/>
                  </a:lnTo>
                  <a:lnTo>
                    <a:pt x="1128" y="684"/>
                  </a:lnTo>
                  <a:lnTo>
                    <a:pt x="1126" y="684"/>
                  </a:lnTo>
                  <a:lnTo>
                    <a:pt x="1126" y="682"/>
                  </a:lnTo>
                  <a:lnTo>
                    <a:pt x="1128" y="680"/>
                  </a:lnTo>
                  <a:lnTo>
                    <a:pt x="1128" y="678"/>
                  </a:lnTo>
                  <a:lnTo>
                    <a:pt x="1130" y="678"/>
                  </a:lnTo>
                  <a:lnTo>
                    <a:pt x="1130" y="676"/>
                  </a:lnTo>
                  <a:lnTo>
                    <a:pt x="1130" y="674"/>
                  </a:lnTo>
                  <a:lnTo>
                    <a:pt x="1130" y="673"/>
                  </a:lnTo>
                  <a:lnTo>
                    <a:pt x="1132" y="673"/>
                  </a:lnTo>
                  <a:lnTo>
                    <a:pt x="1132" y="671"/>
                  </a:lnTo>
                  <a:lnTo>
                    <a:pt x="1134" y="671"/>
                  </a:lnTo>
                  <a:lnTo>
                    <a:pt x="1134" y="669"/>
                  </a:lnTo>
                  <a:lnTo>
                    <a:pt x="1134" y="667"/>
                  </a:lnTo>
                  <a:lnTo>
                    <a:pt x="1134" y="665"/>
                  </a:lnTo>
                  <a:lnTo>
                    <a:pt x="1134" y="663"/>
                  </a:lnTo>
                  <a:lnTo>
                    <a:pt x="1132" y="663"/>
                  </a:lnTo>
                  <a:lnTo>
                    <a:pt x="1132" y="661"/>
                  </a:lnTo>
                  <a:lnTo>
                    <a:pt x="1132" y="659"/>
                  </a:lnTo>
                  <a:lnTo>
                    <a:pt x="1130" y="659"/>
                  </a:lnTo>
                  <a:lnTo>
                    <a:pt x="1130" y="657"/>
                  </a:lnTo>
                  <a:lnTo>
                    <a:pt x="1130" y="655"/>
                  </a:lnTo>
                  <a:lnTo>
                    <a:pt x="1128" y="653"/>
                  </a:lnTo>
                  <a:lnTo>
                    <a:pt x="1128" y="652"/>
                  </a:lnTo>
                  <a:lnTo>
                    <a:pt x="1128" y="650"/>
                  </a:lnTo>
                  <a:lnTo>
                    <a:pt x="1126" y="644"/>
                  </a:lnTo>
                  <a:lnTo>
                    <a:pt x="1126" y="640"/>
                  </a:lnTo>
                  <a:lnTo>
                    <a:pt x="1126" y="636"/>
                  </a:lnTo>
                  <a:lnTo>
                    <a:pt x="1120" y="638"/>
                  </a:lnTo>
                  <a:lnTo>
                    <a:pt x="1114" y="640"/>
                  </a:lnTo>
                  <a:lnTo>
                    <a:pt x="1106" y="638"/>
                  </a:lnTo>
                  <a:lnTo>
                    <a:pt x="1093" y="638"/>
                  </a:lnTo>
                  <a:lnTo>
                    <a:pt x="1085" y="626"/>
                  </a:lnTo>
                  <a:lnTo>
                    <a:pt x="1097" y="603"/>
                  </a:lnTo>
                  <a:lnTo>
                    <a:pt x="1084" y="597"/>
                  </a:lnTo>
                  <a:lnTo>
                    <a:pt x="1066" y="592"/>
                  </a:lnTo>
                  <a:lnTo>
                    <a:pt x="1036" y="578"/>
                  </a:lnTo>
                  <a:lnTo>
                    <a:pt x="1039" y="567"/>
                  </a:lnTo>
                  <a:lnTo>
                    <a:pt x="1049" y="553"/>
                  </a:lnTo>
                  <a:lnTo>
                    <a:pt x="1045" y="549"/>
                  </a:lnTo>
                  <a:lnTo>
                    <a:pt x="1026" y="540"/>
                  </a:lnTo>
                  <a:lnTo>
                    <a:pt x="1016" y="538"/>
                  </a:lnTo>
                  <a:lnTo>
                    <a:pt x="1014" y="538"/>
                  </a:lnTo>
                  <a:lnTo>
                    <a:pt x="1009" y="527"/>
                  </a:lnTo>
                  <a:lnTo>
                    <a:pt x="1010" y="519"/>
                  </a:lnTo>
                  <a:lnTo>
                    <a:pt x="1012" y="519"/>
                  </a:lnTo>
                  <a:lnTo>
                    <a:pt x="1014" y="519"/>
                  </a:lnTo>
                  <a:lnTo>
                    <a:pt x="1012" y="513"/>
                  </a:lnTo>
                  <a:lnTo>
                    <a:pt x="1007" y="509"/>
                  </a:lnTo>
                  <a:lnTo>
                    <a:pt x="1005" y="507"/>
                  </a:lnTo>
                  <a:lnTo>
                    <a:pt x="1003" y="509"/>
                  </a:lnTo>
                  <a:lnTo>
                    <a:pt x="1003" y="507"/>
                  </a:lnTo>
                  <a:lnTo>
                    <a:pt x="1003" y="509"/>
                  </a:lnTo>
                  <a:lnTo>
                    <a:pt x="1001" y="511"/>
                  </a:lnTo>
                  <a:lnTo>
                    <a:pt x="993" y="507"/>
                  </a:lnTo>
                  <a:lnTo>
                    <a:pt x="993" y="505"/>
                  </a:lnTo>
                  <a:lnTo>
                    <a:pt x="985" y="500"/>
                  </a:lnTo>
                  <a:lnTo>
                    <a:pt x="983" y="498"/>
                  </a:lnTo>
                  <a:lnTo>
                    <a:pt x="982" y="496"/>
                  </a:lnTo>
                  <a:lnTo>
                    <a:pt x="976" y="492"/>
                  </a:lnTo>
                  <a:lnTo>
                    <a:pt x="976" y="490"/>
                  </a:lnTo>
                  <a:lnTo>
                    <a:pt x="972" y="494"/>
                  </a:lnTo>
                  <a:lnTo>
                    <a:pt x="970" y="492"/>
                  </a:lnTo>
                  <a:lnTo>
                    <a:pt x="970" y="488"/>
                  </a:lnTo>
                  <a:lnTo>
                    <a:pt x="964" y="486"/>
                  </a:lnTo>
                  <a:lnTo>
                    <a:pt x="959" y="484"/>
                  </a:lnTo>
                  <a:lnTo>
                    <a:pt x="955" y="482"/>
                  </a:lnTo>
                  <a:lnTo>
                    <a:pt x="949" y="480"/>
                  </a:lnTo>
                  <a:lnTo>
                    <a:pt x="943" y="477"/>
                  </a:lnTo>
                  <a:lnTo>
                    <a:pt x="939" y="477"/>
                  </a:lnTo>
                  <a:lnTo>
                    <a:pt x="939" y="482"/>
                  </a:lnTo>
                  <a:lnTo>
                    <a:pt x="939" y="484"/>
                  </a:lnTo>
                  <a:lnTo>
                    <a:pt x="937" y="484"/>
                  </a:lnTo>
                  <a:lnTo>
                    <a:pt x="935" y="482"/>
                  </a:lnTo>
                  <a:lnTo>
                    <a:pt x="934" y="482"/>
                  </a:lnTo>
                  <a:lnTo>
                    <a:pt x="932" y="480"/>
                  </a:lnTo>
                  <a:lnTo>
                    <a:pt x="930" y="480"/>
                  </a:lnTo>
                  <a:lnTo>
                    <a:pt x="926" y="479"/>
                  </a:lnTo>
                  <a:lnTo>
                    <a:pt x="924" y="479"/>
                  </a:lnTo>
                  <a:lnTo>
                    <a:pt x="924" y="477"/>
                  </a:lnTo>
                  <a:lnTo>
                    <a:pt x="922" y="474"/>
                  </a:lnTo>
                  <a:lnTo>
                    <a:pt x="922" y="473"/>
                  </a:lnTo>
                  <a:lnTo>
                    <a:pt x="920" y="471"/>
                  </a:lnTo>
                  <a:lnTo>
                    <a:pt x="920" y="467"/>
                  </a:lnTo>
                  <a:lnTo>
                    <a:pt x="922" y="465"/>
                  </a:lnTo>
                  <a:lnTo>
                    <a:pt x="922" y="463"/>
                  </a:lnTo>
                  <a:lnTo>
                    <a:pt x="924" y="463"/>
                  </a:lnTo>
                  <a:lnTo>
                    <a:pt x="924" y="461"/>
                  </a:lnTo>
                  <a:lnTo>
                    <a:pt x="926" y="457"/>
                  </a:lnTo>
                  <a:lnTo>
                    <a:pt x="926" y="455"/>
                  </a:lnTo>
                  <a:lnTo>
                    <a:pt x="928" y="451"/>
                  </a:lnTo>
                  <a:lnTo>
                    <a:pt x="928" y="450"/>
                  </a:lnTo>
                  <a:lnTo>
                    <a:pt x="926" y="448"/>
                  </a:lnTo>
                  <a:lnTo>
                    <a:pt x="926" y="442"/>
                  </a:lnTo>
                  <a:lnTo>
                    <a:pt x="924" y="442"/>
                  </a:lnTo>
                  <a:lnTo>
                    <a:pt x="920" y="440"/>
                  </a:lnTo>
                  <a:lnTo>
                    <a:pt x="920" y="438"/>
                  </a:lnTo>
                  <a:lnTo>
                    <a:pt x="920" y="434"/>
                  </a:lnTo>
                  <a:lnTo>
                    <a:pt x="916" y="432"/>
                  </a:lnTo>
                  <a:lnTo>
                    <a:pt x="907" y="423"/>
                  </a:lnTo>
                  <a:lnTo>
                    <a:pt x="913" y="411"/>
                  </a:lnTo>
                  <a:lnTo>
                    <a:pt x="922" y="407"/>
                  </a:lnTo>
                  <a:lnTo>
                    <a:pt x="924" y="405"/>
                  </a:lnTo>
                  <a:lnTo>
                    <a:pt x="926" y="394"/>
                  </a:lnTo>
                  <a:lnTo>
                    <a:pt x="916" y="388"/>
                  </a:lnTo>
                  <a:lnTo>
                    <a:pt x="908" y="384"/>
                  </a:lnTo>
                  <a:lnTo>
                    <a:pt x="895" y="398"/>
                  </a:lnTo>
                  <a:lnTo>
                    <a:pt x="889" y="403"/>
                  </a:lnTo>
                  <a:lnTo>
                    <a:pt x="886" y="405"/>
                  </a:lnTo>
                  <a:lnTo>
                    <a:pt x="882" y="409"/>
                  </a:lnTo>
                  <a:lnTo>
                    <a:pt x="880" y="409"/>
                  </a:lnTo>
                  <a:lnTo>
                    <a:pt x="870" y="415"/>
                  </a:lnTo>
                  <a:lnTo>
                    <a:pt x="865" y="407"/>
                  </a:lnTo>
                  <a:lnTo>
                    <a:pt x="874" y="398"/>
                  </a:lnTo>
                  <a:lnTo>
                    <a:pt x="876" y="396"/>
                  </a:lnTo>
                  <a:lnTo>
                    <a:pt x="878" y="394"/>
                  </a:lnTo>
                  <a:lnTo>
                    <a:pt x="882" y="390"/>
                  </a:lnTo>
                  <a:lnTo>
                    <a:pt x="884" y="388"/>
                  </a:lnTo>
                  <a:lnTo>
                    <a:pt x="887" y="384"/>
                  </a:lnTo>
                  <a:lnTo>
                    <a:pt x="891" y="380"/>
                  </a:lnTo>
                  <a:lnTo>
                    <a:pt x="897" y="369"/>
                  </a:lnTo>
                  <a:lnTo>
                    <a:pt x="895" y="367"/>
                  </a:lnTo>
                  <a:lnTo>
                    <a:pt x="893" y="365"/>
                  </a:lnTo>
                  <a:lnTo>
                    <a:pt x="895" y="361"/>
                  </a:lnTo>
                  <a:lnTo>
                    <a:pt x="895" y="357"/>
                  </a:lnTo>
                  <a:lnTo>
                    <a:pt x="897" y="355"/>
                  </a:lnTo>
                  <a:lnTo>
                    <a:pt x="899" y="352"/>
                  </a:lnTo>
                  <a:lnTo>
                    <a:pt x="899" y="348"/>
                  </a:lnTo>
                  <a:lnTo>
                    <a:pt x="901" y="346"/>
                  </a:lnTo>
                  <a:lnTo>
                    <a:pt x="901" y="344"/>
                  </a:lnTo>
                  <a:lnTo>
                    <a:pt x="901" y="342"/>
                  </a:lnTo>
                  <a:lnTo>
                    <a:pt x="901" y="338"/>
                  </a:lnTo>
                  <a:lnTo>
                    <a:pt x="901" y="334"/>
                  </a:lnTo>
                  <a:lnTo>
                    <a:pt x="901" y="330"/>
                  </a:lnTo>
                  <a:lnTo>
                    <a:pt x="901" y="327"/>
                  </a:lnTo>
                  <a:lnTo>
                    <a:pt x="901" y="325"/>
                  </a:lnTo>
                  <a:lnTo>
                    <a:pt x="903" y="323"/>
                  </a:lnTo>
                  <a:lnTo>
                    <a:pt x="905" y="319"/>
                  </a:lnTo>
                  <a:lnTo>
                    <a:pt x="905" y="317"/>
                  </a:lnTo>
                  <a:lnTo>
                    <a:pt x="907" y="313"/>
                  </a:lnTo>
                  <a:lnTo>
                    <a:pt x="908" y="309"/>
                  </a:lnTo>
                  <a:lnTo>
                    <a:pt x="911" y="307"/>
                  </a:lnTo>
                  <a:lnTo>
                    <a:pt x="911" y="304"/>
                  </a:lnTo>
                  <a:lnTo>
                    <a:pt x="908" y="296"/>
                  </a:lnTo>
                  <a:lnTo>
                    <a:pt x="924" y="292"/>
                  </a:lnTo>
                  <a:lnTo>
                    <a:pt x="926" y="292"/>
                  </a:lnTo>
                  <a:lnTo>
                    <a:pt x="918" y="288"/>
                  </a:lnTo>
                  <a:lnTo>
                    <a:pt x="908" y="282"/>
                  </a:lnTo>
                  <a:lnTo>
                    <a:pt x="899" y="277"/>
                  </a:lnTo>
                  <a:lnTo>
                    <a:pt x="893" y="273"/>
                  </a:lnTo>
                  <a:lnTo>
                    <a:pt x="886" y="269"/>
                  </a:lnTo>
                  <a:lnTo>
                    <a:pt x="880" y="265"/>
                  </a:lnTo>
                  <a:lnTo>
                    <a:pt x="876" y="263"/>
                  </a:lnTo>
                  <a:lnTo>
                    <a:pt x="874" y="263"/>
                  </a:lnTo>
                  <a:lnTo>
                    <a:pt x="874" y="261"/>
                  </a:lnTo>
                  <a:lnTo>
                    <a:pt x="870" y="257"/>
                  </a:lnTo>
                  <a:lnTo>
                    <a:pt x="868" y="255"/>
                  </a:lnTo>
                  <a:lnTo>
                    <a:pt x="857" y="248"/>
                  </a:lnTo>
                  <a:lnTo>
                    <a:pt x="853" y="244"/>
                  </a:lnTo>
                  <a:lnTo>
                    <a:pt x="847" y="240"/>
                  </a:lnTo>
                  <a:lnTo>
                    <a:pt x="839" y="236"/>
                  </a:lnTo>
                  <a:lnTo>
                    <a:pt x="830" y="230"/>
                  </a:lnTo>
                  <a:lnTo>
                    <a:pt x="824" y="227"/>
                  </a:lnTo>
                  <a:lnTo>
                    <a:pt x="814" y="223"/>
                  </a:lnTo>
                  <a:lnTo>
                    <a:pt x="807" y="217"/>
                  </a:lnTo>
                  <a:lnTo>
                    <a:pt x="803" y="215"/>
                  </a:lnTo>
                  <a:lnTo>
                    <a:pt x="793" y="203"/>
                  </a:lnTo>
                  <a:lnTo>
                    <a:pt x="788" y="192"/>
                  </a:lnTo>
                  <a:lnTo>
                    <a:pt x="784" y="186"/>
                  </a:lnTo>
                  <a:lnTo>
                    <a:pt x="776" y="205"/>
                  </a:lnTo>
                  <a:lnTo>
                    <a:pt x="759" y="217"/>
                  </a:lnTo>
                  <a:lnTo>
                    <a:pt x="751" y="205"/>
                  </a:lnTo>
                  <a:lnTo>
                    <a:pt x="737" y="194"/>
                  </a:lnTo>
                  <a:lnTo>
                    <a:pt x="734" y="186"/>
                  </a:lnTo>
                  <a:lnTo>
                    <a:pt x="722" y="196"/>
                  </a:lnTo>
                  <a:lnTo>
                    <a:pt x="711" y="182"/>
                  </a:lnTo>
                  <a:lnTo>
                    <a:pt x="705" y="167"/>
                  </a:lnTo>
                  <a:lnTo>
                    <a:pt x="682" y="179"/>
                  </a:lnTo>
                  <a:lnTo>
                    <a:pt x="689" y="203"/>
                  </a:lnTo>
                  <a:lnTo>
                    <a:pt x="680" y="209"/>
                  </a:lnTo>
                  <a:lnTo>
                    <a:pt x="684" y="221"/>
                  </a:lnTo>
                  <a:lnTo>
                    <a:pt x="668" y="230"/>
                  </a:lnTo>
                  <a:lnTo>
                    <a:pt x="665" y="232"/>
                  </a:lnTo>
                  <a:lnTo>
                    <a:pt x="663" y="232"/>
                  </a:lnTo>
                  <a:lnTo>
                    <a:pt x="661" y="232"/>
                  </a:lnTo>
                  <a:lnTo>
                    <a:pt x="661" y="230"/>
                  </a:lnTo>
                  <a:lnTo>
                    <a:pt x="659" y="229"/>
                  </a:lnTo>
                  <a:lnTo>
                    <a:pt x="657" y="227"/>
                  </a:lnTo>
                  <a:lnTo>
                    <a:pt x="655" y="227"/>
                  </a:lnTo>
                  <a:lnTo>
                    <a:pt x="655" y="225"/>
                  </a:lnTo>
                  <a:lnTo>
                    <a:pt x="655" y="223"/>
                  </a:lnTo>
                  <a:lnTo>
                    <a:pt x="655" y="221"/>
                  </a:lnTo>
                  <a:lnTo>
                    <a:pt x="657" y="221"/>
                  </a:lnTo>
                  <a:lnTo>
                    <a:pt x="657" y="219"/>
                  </a:lnTo>
                  <a:lnTo>
                    <a:pt x="659" y="219"/>
                  </a:lnTo>
                  <a:lnTo>
                    <a:pt x="659" y="217"/>
                  </a:lnTo>
                  <a:lnTo>
                    <a:pt x="661" y="215"/>
                  </a:lnTo>
                  <a:lnTo>
                    <a:pt x="661" y="213"/>
                  </a:lnTo>
                  <a:lnTo>
                    <a:pt x="659" y="211"/>
                  </a:lnTo>
                  <a:lnTo>
                    <a:pt x="659" y="209"/>
                  </a:lnTo>
                  <a:lnTo>
                    <a:pt x="657" y="207"/>
                  </a:lnTo>
                  <a:lnTo>
                    <a:pt x="657" y="205"/>
                  </a:lnTo>
                  <a:lnTo>
                    <a:pt x="657" y="203"/>
                  </a:lnTo>
                  <a:lnTo>
                    <a:pt x="655" y="203"/>
                  </a:lnTo>
                  <a:lnTo>
                    <a:pt x="653" y="203"/>
                  </a:lnTo>
                  <a:lnTo>
                    <a:pt x="651" y="203"/>
                  </a:lnTo>
                  <a:lnTo>
                    <a:pt x="651" y="202"/>
                  </a:lnTo>
                  <a:lnTo>
                    <a:pt x="651" y="200"/>
                  </a:lnTo>
                  <a:lnTo>
                    <a:pt x="653" y="196"/>
                  </a:lnTo>
                  <a:lnTo>
                    <a:pt x="653" y="194"/>
                  </a:lnTo>
                  <a:lnTo>
                    <a:pt x="653" y="192"/>
                  </a:lnTo>
                  <a:lnTo>
                    <a:pt x="651" y="186"/>
                  </a:lnTo>
                  <a:lnTo>
                    <a:pt x="651" y="184"/>
                  </a:lnTo>
                  <a:lnTo>
                    <a:pt x="649" y="184"/>
                  </a:lnTo>
                  <a:lnTo>
                    <a:pt x="649" y="182"/>
                  </a:lnTo>
                  <a:lnTo>
                    <a:pt x="649" y="181"/>
                  </a:lnTo>
                  <a:lnTo>
                    <a:pt x="649" y="179"/>
                  </a:lnTo>
                  <a:lnTo>
                    <a:pt x="647" y="179"/>
                  </a:lnTo>
                  <a:lnTo>
                    <a:pt x="647" y="176"/>
                  </a:lnTo>
                  <a:lnTo>
                    <a:pt x="645" y="176"/>
                  </a:lnTo>
                  <a:lnTo>
                    <a:pt x="645" y="175"/>
                  </a:lnTo>
                  <a:lnTo>
                    <a:pt x="645" y="173"/>
                  </a:lnTo>
                  <a:lnTo>
                    <a:pt x="647" y="171"/>
                  </a:lnTo>
                  <a:lnTo>
                    <a:pt x="647" y="169"/>
                  </a:lnTo>
                  <a:lnTo>
                    <a:pt x="645" y="169"/>
                  </a:lnTo>
                  <a:lnTo>
                    <a:pt x="643" y="169"/>
                  </a:lnTo>
                  <a:lnTo>
                    <a:pt x="643" y="171"/>
                  </a:lnTo>
                  <a:lnTo>
                    <a:pt x="641" y="171"/>
                  </a:lnTo>
                  <a:lnTo>
                    <a:pt x="639" y="169"/>
                  </a:lnTo>
                  <a:lnTo>
                    <a:pt x="638" y="167"/>
                  </a:lnTo>
                  <a:lnTo>
                    <a:pt x="638" y="165"/>
                  </a:lnTo>
                  <a:lnTo>
                    <a:pt x="639" y="165"/>
                  </a:lnTo>
                  <a:lnTo>
                    <a:pt x="639" y="163"/>
                  </a:lnTo>
                  <a:lnTo>
                    <a:pt x="639" y="161"/>
                  </a:lnTo>
                  <a:lnTo>
                    <a:pt x="638" y="161"/>
                  </a:lnTo>
                  <a:lnTo>
                    <a:pt x="636" y="163"/>
                  </a:lnTo>
                  <a:lnTo>
                    <a:pt x="634" y="161"/>
                  </a:lnTo>
                  <a:lnTo>
                    <a:pt x="632" y="161"/>
                  </a:lnTo>
                  <a:lnTo>
                    <a:pt x="632" y="159"/>
                  </a:lnTo>
                  <a:lnTo>
                    <a:pt x="630" y="157"/>
                  </a:lnTo>
                  <a:lnTo>
                    <a:pt x="628" y="157"/>
                  </a:lnTo>
                  <a:lnTo>
                    <a:pt x="626" y="157"/>
                  </a:lnTo>
                  <a:lnTo>
                    <a:pt x="624" y="157"/>
                  </a:lnTo>
                  <a:lnTo>
                    <a:pt x="624" y="155"/>
                  </a:lnTo>
                  <a:lnTo>
                    <a:pt x="626" y="153"/>
                  </a:lnTo>
                  <a:lnTo>
                    <a:pt x="626" y="152"/>
                  </a:lnTo>
                  <a:lnTo>
                    <a:pt x="624" y="152"/>
                  </a:lnTo>
                  <a:lnTo>
                    <a:pt x="622" y="152"/>
                  </a:lnTo>
                  <a:lnTo>
                    <a:pt x="620" y="152"/>
                  </a:lnTo>
                  <a:lnTo>
                    <a:pt x="620" y="150"/>
                  </a:lnTo>
                  <a:lnTo>
                    <a:pt x="618" y="150"/>
                  </a:lnTo>
                  <a:lnTo>
                    <a:pt x="617" y="150"/>
                  </a:lnTo>
                  <a:lnTo>
                    <a:pt x="617" y="148"/>
                  </a:lnTo>
                  <a:lnTo>
                    <a:pt x="615" y="148"/>
                  </a:lnTo>
                  <a:lnTo>
                    <a:pt x="612" y="146"/>
                  </a:lnTo>
                  <a:lnTo>
                    <a:pt x="611" y="146"/>
                  </a:lnTo>
                  <a:lnTo>
                    <a:pt x="611" y="144"/>
                  </a:lnTo>
                  <a:lnTo>
                    <a:pt x="612" y="140"/>
                  </a:lnTo>
                  <a:lnTo>
                    <a:pt x="612" y="138"/>
                  </a:lnTo>
                  <a:lnTo>
                    <a:pt x="611" y="138"/>
                  </a:lnTo>
                  <a:lnTo>
                    <a:pt x="609" y="140"/>
                  </a:lnTo>
                  <a:lnTo>
                    <a:pt x="607" y="140"/>
                  </a:lnTo>
                  <a:lnTo>
                    <a:pt x="605" y="140"/>
                  </a:lnTo>
                  <a:lnTo>
                    <a:pt x="605" y="138"/>
                  </a:lnTo>
                  <a:lnTo>
                    <a:pt x="607" y="136"/>
                  </a:lnTo>
                  <a:lnTo>
                    <a:pt x="605" y="134"/>
                  </a:lnTo>
                  <a:lnTo>
                    <a:pt x="603" y="134"/>
                  </a:lnTo>
                  <a:lnTo>
                    <a:pt x="603" y="132"/>
                  </a:lnTo>
                  <a:lnTo>
                    <a:pt x="599" y="132"/>
                  </a:lnTo>
                  <a:lnTo>
                    <a:pt x="597" y="131"/>
                  </a:lnTo>
                  <a:lnTo>
                    <a:pt x="591" y="131"/>
                  </a:lnTo>
                  <a:lnTo>
                    <a:pt x="588" y="131"/>
                  </a:lnTo>
                  <a:lnTo>
                    <a:pt x="586" y="131"/>
                  </a:lnTo>
                  <a:lnTo>
                    <a:pt x="586" y="132"/>
                  </a:lnTo>
                  <a:lnTo>
                    <a:pt x="586" y="134"/>
                  </a:lnTo>
                  <a:lnTo>
                    <a:pt x="588" y="138"/>
                  </a:lnTo>
                  <a:lnTo>
                    <a:pt x="586" y="138"/>
                  </a:lnTo>
                  <a:lnTo>
                    <a:pt x="582" y="142"/>
                  </a:lnTo>
                  <a:lnTo>
                    <a:pt x="580" y="142"/>
                  </a:lnTo>
                  <a:lnTo>
                    <a:pt x="576" y="142"/>
                  </a:lnTo>
                  <a:lnTo>
                    <a:pt x="574" y="144"/>
                  </a:lnTo>
                  <a:lnTo>
                    <a:pt x="574" y="142"/>
                  </a:lnTo>
                  <a:lnTo>
                    <a:pt x="572" y="140"/>
                  </a:lnTo>
                  <a:lnTo>
                    <a:pt x="572" y="142"/>
                  </a:lnTo>
                  <a:lnTo>
                    <a:pt x="572" y="144"/>
                  </a:lnTo>
                  <a:lnTo>
                    <a:pt x="570" y="144"/>
                  </a:lnTo>
                  <a:lnTo>
                    <a:pt x="569" y="146"/>
                  </a:lnTo>
                  <a:lnTo>
                    <a:pt x="564" y="148"/>
                  </a:lnTo>
                  <a:lnTo>
                    <a:pt x="566" y="150"/>
                  </a:lnTo>
                  <a:lnTo>
                    <a:pt x="566" y="152"/>
                  </a:lnTo>
                  <a:lnTo>
                    <a:pt x="569" y="155"/>
                  </a:lnTo>
                  <a:lnTo>
                    <a:pt x="570" y="155"/>
                  </a:lnTo>
                  <a:lnTo>
                    <a:pt x="572" y="155"/>
                  </a:lnTo>
                  <a:lnTo>
                    <a:pt x="576" y="153"/>
                  </a:lnTo>
                  <a:lnTo>
                    <a:pt x="580" y="152"/>
                  </a:lnTo>
                  <a:lnTo>
                    <a:pt x="586" y="148"/>
                  </a:lnTo>
                  <a:lnTo>
                    <a:pt x="588" y="153"/>
                  </a:lnTo>
                  <a:lnTo>
                    <a:pt x="595" y="165"/>
                  </a:lnTo>
                  <a:lnTo>
                    <a:pt x="601" y="173"/>
                  </a:lnTo>
                  <a:lnTo>
                    <a:pt x="603" y="181"/>
                  </a:lnTo>
                  <a:lnTo>
                    <a:pt x="605" y="182"/>
                  </a:lnTo>
                  <a:lnTo>
                    <a:pt x="591" y="184"/>
                  </a:lnTo>
                  <a:lnTo>
                    <a:pt x="590" y="184"/>
                  </a:lnTo>
                  <a:lnTo>
                    <a:pt x="588" y="184"/>
                  </a:lnTo>
                  <a:lnTo>
                    <a:pt x="586" y="184"/>
                  </a:lnTo>
                  <a:lnTo>
                    <a:pt x="584" y="184"/>
                  </a:lnTo>
                  <a:lnTo>
                    <a:pt x="582" y="182"/>
                  </a:lnTo>
                  <a:lnTo>
                    <a:pt x="576" y="184"/>
                  </a:lnTo>
                  <a:lnTo>
                    <a:pt x="574" y="184"/>
                  </a:lnTo>
                  <a:lnTo>
                    <a:pt x="569" y="184"/>
                  </a:lnTo>
                  <a:lnTo>
                    <a:pt x="569" y="186"/>
                  </a:lnTo>
                  <a:lnTo>
                    <a:pt x="564" y="186"/>
                  </a:lnTo>
                  <a:lnTo>
                    <a:pt x="563" y="186"/>
                  </a:lnTo>
                  <a:lnTo>
                    <a:pt x="555" y="188"/>
                  </a:lnTo>
                  <a:lnTo>
                    <a:pt x="547" y="192"/>
                  </a:lnTo>
                  <a:lnTo>
                    <a:pt x="538" y="179"/>
                  </a:lnTo>
                  <a:lnTo>
                    <a:pt x="530" y="167"/>
                  </a:lnTo>
                  <a:lnTo>
                    <a:pt x="526" y="159"/>
                  </a:lnTo>
                  <a:lnTo>
                    <a:pt x="522" y="153"/>
                  </a:lnTo>
                  <a:lnTo>
                    <a:pt x="522" y="152"/>
                  </a:lnTo>
                  <a:lnTo>
                    <a:pt x="520" y="150"/>
                  </a:lnTo>
                  <a:lnTo>
                    <a:pt x="520" y="148"/>
                  </a:lnTo>
                  <a:lnTo>
                    <a:pt x="518" y="150"/>
                  </a:lnTo>
                  <a:lnTo>
                    <a:pt x="516" y="150"/>
                  </a:lnTo>
                  <a:lnTo>
                    <a:pt x="513" y="150"/>
                  </a:lnTo>
                  <a:lnTo>
                    <a:pt x="511" y="150"/>
                  </a:lnTo>
                  <a:lnTo>
                    <a:pt x="499" y="150"/>
                  </a:lnTo>
                  <a:lnTo>
                    <a:pt x="497" y="150"/>
                  </a:lnTo>
                  <a:lnTo>
                    <a:pt x="494" y="150"/>
                  </a:lnTo>
                  <a:lnTo>
                    <a:pt x="490" y="150"/>
                  </a:lnTo>
                  <a:lnTo>
                    <a:pt x="482" y="150"/>
                  </a:lnTo>
                  <a:lnTo>
                    <a:pt x="478" y="148"/>
                  </a:lnTo>
                  <a:lnTo>
                    <a:pt x="478" y="144"/>
                  </a:lnTo>
                  <a:lnTo>
                    <a:pt x="470" y="136"/>
                  </a:lnTo>
                  <a:lnTo>
                    <a:pt x="467" y="136"/>
                  </a:lnTo>
                  <a:lnTo>
                    <a:pt x="455" y="132"/>
                  </a:lnTo>
                  <a:lnTo>
                    <a:pt x="446" y="131"/>
                  </a:lnTo>
                  <a:lnTo>
                    <a:pt x="444" y="121"/>
                  </a:lnTo>
                  <a:lnTo>
                    <a:pt x="444" y="115"/>
                  </a:lnTo>
                  <a:lnTo>
                    <a:pt x="444" y="113"/>
                  </a:lnTo>
                  <a:lnTo>
                    <a:pt x="444" y="105"/>
                  </a:lnTo>
                  <a:lnTo>
                    <a:pt x="444" y="104"/>
                  </a:lnTo>
                  <a:lnTo>
                    <a:pt x="444" y="98"/>
                  </a:lnTo>
                  <a:lnTo>
                    <a:pt x="446" y="96"/>
                  </a:lnTo>
                  <a:lnTo>
                    <a:pt x="457" y="88"/>
                  </a:lnTo>
                  <a:lnTo>
                    <a:pt x="461" y="86"/>
                  </a:lnTo>
                  <a:lnTo>
                    <a:pt x="468" y="80"/>
                  </a:lnTo>
                  <a:lnTo>
                    <a:pt x="470" y="78"/>
                  </a:lnTo>
                  <a:lnTo>
                    <a:pt x="472" y="77"/>
                  </a:lnTo>
                  <a:lnTo>
                    <a:pt x="474" y="73"/>
                  </a:lnTo>
                  <a:lnTo>
                    <a:pt x="476" y="71"/>
                  </a:lnTo>
                  <a:lnTo>
                    <a:pt x="480" y="65"/>
                  </a:lnTo>
                  <a:lnTo>
                    <a:pt x="490" y="51"/>
                  </a:lnTo>
                  <a:lnTo>
                    <a:pt x="515" y="44"/>
                  </a:lnTo>
                  <a:lnTo>
                    <a:pt x="515" y="42"/>
                  </a:lnTo>
                  <a:lnTo>
                    <a:pt x="520" y="23"/>
                  </a:lnTo>
                  <a:lnTo>
                    <a:pt x="518" y="21"/>
                  </a:lnTo>
                  <a:lnTo>
                    <a:pt x="515" y="7"/>
                  </a:lnTo>
                  <a:lnTo>
                    <a:pt x="515" y="6"/>
                  </a:lnTo>
                  <a:lnTo>
                    <a:pt x="513" y="6"/>
                  </a:lnTo>
                  <a:lnTo>
                    <a:pt x="511" y="0"/>
                  </a:lnTo>
                  <a:lnTo>
                    <a:pt x="492" y="9"/>
                  </a:lnTo>
                  <a:lnTo>
                    <a:pt x="482" y="3"/>
                  </a:lnTo>
                  <a:lnTo>
                    <a:pt x="478" y="6"/>
                  </a:lnTo>
                  <a:lnTo>
                    <a:pt x="476" y="7"/>
                  </a:lnTo>
                  <a:lnTo>
                    <a:pt x="468" y="9"/>
                  </a:lnTo>
                  <a:lnTo>
                    <a:pt x="455" y="17"/>
                  </a:lnTo>
                  <a:lnTo>
                    <a:pt x="453" y="19"/>
                  </a:lnTo>
                  <a:lnTo>
                    <a:pt x="451" y="19"/>
                  </a:lnTo>
                  <a:lnTo>
                    <a:pt x="426" y="29"/>
                  </a:lnTo>
                  <a:lnTo>
                    <a:pt x="424" y="30"/>
                  </a:lnTo>
                  <a:lnTo>
                    <a:pt x="401" y="40"/>
                  </a:lnTo>
                  <a:lnTo>
                    <a:pt x="372" y="54"/>
                  </a:lnTo>
                  <a:lnTo>
                    <a:pt x="342" y="67"/>
                  </a:lnTo>
                  <a:lnTo>
                    <a:pt x="334" y="71"/>
                  </a:lnTo>
                  <a:lnTo>
                    <a:pt x="328" y="75"/>
                  </a:lnTo>
                  <a:lnTo>
                    <a:pt x="263" y="104"/>
                  </a:lnTo>
                  <a:lnTo>
                    <a:pt x="240" y="113"/>
                  </a:lnTo>
                  <a:lnTo>
                    <a:pt x="220" y="123"/>
                  </a:lnTo>
                  <a:lnTo>
                    <a:pt x="217" y="125"/>
                  </a:lnTo>
                  <a:lnTo>
                    <a:pt x="207" y="128"/>
                  </a:lnTo>
                  <a:lnTo>
                    <a:pt x="199" y="132"/>
                  </a:lnTo>
                  <a:lnTo>
                    <a:pt x="198" y="132"/>
                  </a:lnTo>
                  <a:lnTo>
                    <a:pt x="190" y="136"/>
                  </a:lnTo>
                  <a:lnTo>
                    <a:pt x="167" y="148"/>
                  </a:lnTo>
                  <a:lnTo>
                    <a:pt x="155" y="153"/>
                  </a:lnTo>
                  <a:lnTo>
                    <a:pt x="155" y="155"/>
                  </a:lnTo>
                  <a:lnTo>
                    <a:pt x="132" y="163"/>
                  </a:lnTo>
                  <a:lnTo>
                    <a:pt x="132" y="165"/>
                  </a:lnTo>
                  <a:lnTo>
                    <a:pt x="136" y="171"/>
                  </a:lnTo>
                  <a:lnTo>
                    <a:pt x="136" y="173"/>
                  </a:lnTo>
                  <a:lnTo>
                    <a:pt x="140" y="175"/>
                  </a:lnTo>
                  <a:lnTo>
                    <a:pt x="142" y="181"/>
                  </a:lnTo>
                  <a:lnTo>
                    <a:pt x="148" y="188"/>
                  </a:lnTo>
                  <a:lnTo>
                    <a:pt x="119" y="225"/>
                  </a:lnTo>
                  <a:lnTo>
                    <a:pt x="115" y="227"/>
                  </a:lnTo>
                  <a:lnTo>
                    <a:pt x="113" y="229"/>
                  </a:lnTo>
                  <a:lnTo>
                    <a:pt x="113" y="230"/>
                  </a:lnTo>
                  <a:lnTo>
                    <a:pt x="113" y="232"/>
                  </a:lnTo>
                  <a:lnTo>
                    <a:pt x="115" y="232"/>
                  </a:lnTo>
                  <a:lnTo>
                    <a:pt x="115" y="234"/>
                  </a:lnTo>
                  <a:lnTo>
                    <a:pt x="117" y="234"/>
                  </a:lnTo>
                  <a:lnTo>
                    <a:pt x="119" y="236"/>
                  </a:lnTo>
                  <a:lnTo>
                    <a:pt x="119" y="238"/>
                  </a:lnTo>
                  <a:lnTo>
                    <a:pt x="119" y="240"/>
                  </a:lnTo>
                  <a:lnTo>
                    <a:pt x="119" y="242"/>
                  </a:lnTo>
                  <a:lnTo>
                    <a:pt x="119" y="244"/>
                  </a:lnTo>
                  <a:lnTo>
                    <a:pt x="119" y="246"/>
                  </a:lnTo>
                  <a:lnTo>
                    <a:pt x="121" y="246"/>
                  </a:lnTo>
                  <a:lnTo>
                    <a:pt x="119" y="248"/>
                  </a:lnTo>
                  <a:lnTo>
                    <a:pt x="121" y="248"/>
                  </a:lnTo>
                  <a:lnTo>
                    <a:pt x="121" y="250"/>
                  </a:lnTo>
                  <a:lnTo>
                    <a:pt x="123" y="250"/>
                  </a:lnTo>
                  <a:lnTo>
                    <a:pt x="123" y="251"/>
                  </a:lnTo>
                  <a:lnTo>
                    <a:pt x="124" y="251"/>
                  </a:lnTo>
                  <a:lnTo>
                    <a:pt x="124" y="253"/>
                  </a:lnTo>
                  <a:lnTo>
                    <a:pt x="126" y="253"/>
                  </a:lnTo>
                  <a:lnTo>
                    <a:pt x="126" y="255"/>
                  </a:lnTo>
                  <a:lnTo>
                    <a:pt x="126" y="257"/>
                  </a:lnTo>
                  <a:lnTo>
                    <a:pt x="126" y="259"/>
                  </a:lnTo>
                  <a:lnTo>
                    <a:pt x="128" y="259"/>
                  </a:lnTo>
                  <a:lnTo>
                    <a:pt x="130" y="259"/>
                  </a:lnTo>
                  <a:lnTo>
                    <a:pt x="130" y="261"/>
                  </a:lnTo>
                  <a:lnTo>
                    <a:pt x="128" y="261"/>
                  </a:lnTo>
                  <a:lnTo>
                    <a:pt x="128" y="263"/>
                  </a:lnTo>
                  <a:lnTo>
                    <a:pt x="128" y="265"/>
                  </a:lnTo>
                  <a:lnTo>
                    <a:pt x="130" y="267"/>
                  </a:lnTo>
                  <a:lnTo>
                    <a:pt x="130" y="269"/>
                  </a:lnTo>
                  <a:lnTo>
                    <a:pt x="132" y="269"/>
                  </a:lnTo>
                  <a:lnTo>
                    <a:pt x="132" y="271"/>
                  </a:lnTo>
                  <a:lnTo>
                    <a:pt x="132" y="273"/>
                  </a:lnTo>
                  <a:lnTo>
                    <a:pt x="134" y="273"/>
                  </a:lnTo>
                  <a:lnTo>
                    <a:pt x="136" y="275"/>
                  </a:lnTo>
                  <a:lnTo>
                    <a:pt x="138" y="275"/>
                  </a:lnTo>
                  <a:lnTo>
                    <a:pt x="140" y="277"/>
                  </a:lnTo>
                  <a:lnTo>
                    <a:pt x="140" y="278"/>
                  </a:lnTo>
                  <a:lnTo>
                    <a:pt x="140" y="280"/>
                  </a:lnTo>
                  <a:lnTo>
                    <a:pt x="140" y="282"/>
                  </a:lnTo>
                  <a:lnTo>
                    <a:pt x="138" y="286"/>
                  </a:lnTo>
                  <a:lnTo>
                    <a:pt x="134" y="294"/>
                  </a:lnTo>
                  <a:lnTo>
                    <a:pt x="132" y="294"/>
                  </a:lnTo>
                  <a:lnTo>
                    <a:pt x="130" y="296"/>
                  </a:lnTo>
                  <a:lnTo>
                    <a:pt x="128" y="294"/>
                  </a:lnTo>
                  <a:lnTo>
                    <a:pt x="128" y="296"/>
                  </a:lnTo>
                  <a:lnTo>
                    <a:pt x="103" y="299"/>
                  </a:lnTo>
                  <a:lnTo>
                    <a:pt x="107" y="305"/>
                  </a:lnTo>
                  <a:lnTo>
                    <a:pt x="109" y="311"/>
                  </a:lnTo>
                  <a:lnTo>
                    <a:pt x="109" y="313"/>
                  </a:lnTo>
                  <a:lnTo>
                    <a:pt x="111" y="317"/>
                  </a:lnTo>
                  <a:lnTo>
                    <a:pt x="111" y="319"/>
                  </a:lnTo>
                  <a:lnTo>
                    <a:pt x="113" y="317"/>
                  </a:lnTo>
                  <a:lnTo>
                    <a:pt x="113" y="319"/>
                  </a:lnTo>
                  <a:lnTo>
                    <a:pt x="115" y="321"/>
                  </a:lnTo>
                  <a:lnTo>
                    <a:pt x="113" y="321"/>
                  </a:lnTo>
                  <a:lnTo>
                    <a:pt x="109" y="323"/>
                  </a:lnTo>
                  <a:lnTo>
                    <a:pt x="105" y="325"/>
                  </a:lnTo>
                  <a:lnTo>
                    <a:pt x="103" y="325"/>
                  </a:lnTo>
                  <a:lnTo>
                    <a:pt x="99" y="325"/>
                  </a:lnTo>
                  <a:lnTo>
                    <a:pt x="96" y="325"/>
                  </a:lnTo>
                  <a:lnTo>
                    <a:pt x="86" y="327"/>
                  </a:lnTo>
                  <a:lnTo>
                    <a:pt x="82" y="327"/>
                  </a:lnTo>
                  <a:lnTo>
                    <a:pt x="78" y="327"/>
                  </a:lnTo>
                  <a:lnTo>
                    <a:pt x="75" y="327"/>
                  </a:lnTo>
                  <a:lnTo>
                    <a:pt x="73" y="328"/>
                  </a:lnTo>
                  <a:lnTo>
                    <a:pt x="71" y="327"/>
                  </a:lnTo>
                  <a:lnTo>
                    <a:pt x="67" y="327"/>
                  </a:lnTo>
                  <a:lnTo>
                    <a:pt x="63" y="327"/>
                  </a:lnTo>
                  <a:lnTo>
                    <a:pt x="30" y="340"/>
                  </a:lnTo>
                  <a:lnTo>
                    <a:pt x="0" y="354"/>
                  </a:lnTo>
                  <a:lnTo>
                    <a:pt x="0" y="361"/>
                  </a:lnTo>
                  <a:lnTo>
                    <a:pt x="1" y="371"/>
                  </a:lnTo>
                  <a:lnTo>
                    <a:pt x="3" y="382"/>
                  </a:lnTo>
                  <a:lnTo>
                    <a:pt x="5" y="390"/>
                  </a:lnTo>
                  <a:lnTo>
                    <a:pt x="3" y="398"/>
                  </a:lnTo>
                  <a:lnTo>
                    <a:pt x="1" y="405"/>
                  </a:lnTo>
                  <a:lnTo>
                    <a:pt x="1" y="409"/>
                  </a:lnTo>
                  <a:lnTo>
                    <a:pt x="1" y="415"/>
                  </a:lnTo>
                  <a:lnTo>
                    <a:pt x="5" y="424"/>
                  </a:lnTo>
                  <a:lnTo>
                    <a:pt x="9" y="430"/>
                  </a:lnTo>
                  <a:lnTo>
                    <a:pt x="11" y="432"/>
                  </a:lnTo>
                  <a:lnTo>
                    <a:pt x="13" y="436"/>
                  </a:lnTo>
                  <a:lnTo>
                    <a:pt x="13" y="438"/>
                  </a:lnTo>
                  <a:lnTo>
                    <a:pt x="17" y="448"/>
                  </a:lnTo>
                  <a:lnTo>
                    <a:pt x="19" y="448"/>
                  </a:lnTo>
                  <a:lnTo>
                    <a:pt x="32" y="440"/>
                  </a:lnTo>
                  <a:lnTo>
                    <a:pt x="57" y="448"/>
                  </a:lnTo>
                  <a:lnTo>
                    <a:pt x="55" y="450"/>
                  </a:lnTo>
                  <a:lnTo>
                    <a:pt x="53" y="451"/>
                  </a:lnTo>
                  <a:lnTo>
                    <a:pt x="49" y="455"/>
                  </a:lnTo>
                  <a:lnTo>
                    <a:pt x="48" y="459"/>
                  </a:lnTo>
                  <a:lnTo>
                    <a:pt x="44" y="463"/>
                  </a:lnTo>
                  <a:lnTo>
                    <a:pt x="44" y="465"/>
                  </a:lnTo>
                  <a:lnTo>
                    <a:pt x="46" y="469"/>
                  </a:lnTo>
                  <a:lnTo>
                    <a:pt x="48" y="474"/>
                  </a:lnTo>
                  <a:lnTo>
                    <a:pt x="48" y="479"/>
                  </a:lnTo>
                  <a:lnTo>
                    <a:pt x="49" y="480"/>
                  </a:lnTo>
                  <a:lnTo>
                    <a:pt x="49" y="486"/>
                  </a:lnTo>
                  <a:lnTo>
                    <a:pt x="51" y="488"/>
                  </a:lnTo>
                  <a:lnTo>
                    <a:pt x="57" y="494"/>
                  </a:lnTo>
                  <a:lnTo>
                    <a:pt x="57" y="496"/>
                  </a:lnTo>
                  <a:lnTo>
                    <a:pt x="63" y="513"/>
                  </a:lnTo>
                  <a:lnTo>
                    <a:pt x="63" y="515"/>
                  </a:lnTo>
                  <a:lnTo>
                    <a:pt x="65" y="519"/>
                  </a:lnTo>
                  <a:lnTo>
                    <a:pt x="65" y="527"/>
                  </a:lnTo>
                  <a:lnTo>
                    <a:pt x="67" y="527"/>
                  </a:lnTo>
                  <a:lnTo>
                    <a:pt x="73" y="528"/>
                  </a:lnTo>
                  <a:lnTo>
                    <a:pt x="75" y="530"/>
                  </a:lnTo>
                  <a:lnTo>
                    <a:pt x="82" y="532"/>
                  </a:lnTo>
                  <a:lnTo>
                    <a:pt x="86" y="532"/>
                  </a:lnTo>
                  <a:lnTo>
                    <a:pt x="90" y="534"/>
                  </a:lnTo>
                  <a:lnTo>
                    <a:pt x="96" y="544"/>
                  </a:lnTo>
                  <a:lnTo>
                    <a:pt x="105" y="549"/>
                  </a:lnTo>
                  <a:lnTo>
                    <a:pt x="109" y="551"/>
                  </a:lnTo>
                  <a:lnTo>
                    <a:pt x="111" y="555"/>
                  </a:lnTo>
                  <a:lnTo>
                    <a:pt x="119" y="563"/>
                  </a:lnTo>
                  <a:lnTo>
                    <a:pt x="121" y="557"/>
                  </a:lnTo>
                  <a:lnTo>
                    <a:pt x="124" y="553"/>
                  </a:lnTo>
                  <a:lnTo>
                    <a:pt x="128" y="549"/>
                  </a:lnTo>
                  <a:lnTo>
                    <a:pt x="130" y="546"/>
                  </a:lnTo>
                  <a:lnTo>
                    <a:pt x="130" y="544"/>
                  </a:lnTo>
                  <a:lnTo>
                    <a:pt x="132" y="538"/>
                  </a:lnTo>
                  <a:lnTo>
                    <a:pt x="134" y="532"/>
                  </a:lnTo>
                  <a:lnTo>
                    <a:pt x="136" y="527"/>
                  </a:lnTo>
                  <a:lnTo>
                    <a:pt x="138" y="521"/>
                  </a:lnTo>
                  <a:lnTo>
                    <a:pt x="138" y="517"/>
                  </a:lnTo>
                  <a:lnTo>
                    <a:pt x="140" y="515"/>
                  </a:lnTo>
                  <a:lnTo>
                    <a:pt x="140" y="513"/>
                  </a:lnTo>
                  <a:lnTo>
                    <a:pt x="142" y="513"/>
                  </a:lnTo>
                  <a:lnTo>
                    <a:pt x="144" y="513"/>
                  </a:lnTo>
                  <a:lnTo>
                    <a:pt x="151" y="513"/>
                  </a:lnTo>
                  <a:lnTo>
                    <a:pt x="155" y="515"/>
                  </a:lnTo>
                  <a:lnTo>
                    <a:pt x="157" y="515"/>
                  </a:lnTo>
                  <a:lnTo>
                    <a:pt x="163" y="515"/>
                  </a:lnTo>
                  <a:lnTo>
                    <a:pt x="167" y="517"/>
                  </a:lnTo>
                  <a:lnTo>
                    <a:pt x="169" y="507"/>
                  </a:lnTo>
                  <a:lnTo>
                    <a:pt x="171" y="496"/>
                  </a:lnTo>
                  <a:lnTo>
                    <a:pt x="172" y="498"/>
                  </a:lnTo>
                  <a:lnTo>
                    <a:pt x="174" y="498"/>
                  </a:lnTo>
                  <a:lnTo>
                    <a:pt x="180" y="500"/>
                  </a:lnTo>
                  <a:lnTo>
                    <a:pt x="182" y="501"/>
                  </a:lnTo>
                  <a:lnTo>
                    <a:pt x="188" y="503"/>
                  </a:lnTo>
                  <a:lnTo>
                    <a:pt x="190" y="494"/>
                  </a:lnTo>
                  <a:lnTo>
                    <a:pt x="190" y="484"/>
                  </a:lnTo>
                  <a:lnTo>
                    <a:pt x="190" y="479"/>
                  </a:lnTo>
                  <a:lnTo>
                    <a:pt x="190" y="473"/>
                  </a:lnTo>
                  <a:lnTo>
                    <a:pt x="190" y="471"/>
                  </a:lnTo>
                  <a:lnTo>
                    <a:pt x="196" y="465"/>
                  </a:lnTo>
                  <a:lnTo>
                    <a:pt x="199" y="463"/>
                  </a:lnTo>
                  <a:lnTo>
                    <a:pt x="201" y="463"/>
                  </a:lnTo>
                  <a:lnTo>
                    <a:pt x="203" y="463"/>
                  </a:lnTo>
                  <a:lnTo>
                    <a:pt x="203" y="461"/>
                  </a:lnTo>
                  <a:lnTo>
                    <a:pt x="205" y="461"/>
                  </a:lnTo>
                  <a:lnTo>
                    <a:pt x="205" y="459"/>
                  </a:lnTo>
                  <a:lnTo>
                    <a:pt x="209" y="459"/>
                  </a:lnTo>
                  <a:lnTo>
                    <a:pt x="211" y="457"/>
                  </a:lnTo>
                  <a:lnTo>
                    <a:pt x="213" y="457"/>
                  </a:lnTo>
                  <a:lnTo>
                    <a:pt x="213" y="455"/>
                  </a:lnTo>
                  <a:lnTo>
                    <a:pt x="213" y="457"/>
                  </a:lnTo>
                  <a:lnTo>
                    <a:pt x="215" y="457"/>
                  </a:lnTo>
                  <a:lnTo>
                    <a:pt x="217" y="457"/>
                  </a:lnTo>
                  <a:lnTo>
                    <a:pt x="219" y="455"/>
                  </a:lnTo>
                  <a:lnTo>
                    <a:pt x="219" y="457"/>
                  </a:lnTo>
                  <a:lnTo>
                    <a:pt x="220" y="457"/>
                  </a:lnTo>
                  <a:lnTo>
                    <a:pt x="220" y="455"/>
                  </a:lnTo>
                  <a:lnTo>
                    <a:pt x="222" y="455"/>
                  </a:lnTo>
                  <a:lnTo>
                    <a:pt x="224" y="453"/>
                  </a:lnTo>
                  <a:lnTo>
                    <a:pt x="226" y="453"/>
                  </a:lnTo>
                  <a:lnTo>
                    <a:pt x="228" y="453"/>
                  </a:lnTo>
                  <a:lnTo>
                    <a:pt x="230" y="453"/>
                  </a:lnTo>
                  <a:lnTo>
                    <a:pt x="234" y="457"/>
                  </a:lnTo>
                  <a:lnTo>
                    <a:pt x="236" y="457"/>
                  </a:lnTo>
                  <a:lnTo>
                    <a:pt x="236" y="455"/>
                  </a:lnTo>
                  <a:lnTo>
                    <a:pt x="238" y="455"/>
                  </a:lnTo>
                  <a:lnTo>
                    <a:pt x="238" y="457"/>
                  </a:lnTo>
                  <a:lnTo>
                    <a:pt x="240" y="457"/>
                  </a:lnTo>
                  <a:lnTo>
                    <a:pt x="240" y="455"/>
                  </a:lnTo>
                  <a:lnTo>
                    <a:pt x="242" y="455"/>
                  </a:lnTo>
                  <a:lnTo>
                    <a:pt x="244" y="457"/>
                  </a:lnTo>
                  <a:lnTo>
                    <a:pt x="246" y="457"/>
                  </a:lnTo>
                  <a:lnTo>
                    <a:pt x="248" y="457"/>
                  </a:lnTo>
                  <a:lnTo>
                    <a:pt x="249" y="455"/>
                  </a:lnTo>
                  <a:lnTo>
                    <a:pt x="249" y="453"/>
                  </a:lnTo>
                  <a:lnTo>
                    <a:pt x="249" y="451"/>
                  </a:lnTo>
                  <a:lnTo>
                    <a:pt x="251" y="451"/>
                  </a:lnTo>
                  <a:lnTo>
                    <a:pt x="253" y="451"/>
                  </a:lnTo>
                  <a:lnTo>
                    <a:pt x="255" y="453"/>
                  </a:lnTo>
                  <a:lnTo>
                    <a:pt x="255" y="455"/>
                  </a:lnTo>
                  <a:lnTo>
                    <a:pt x="253" y="457"/>
                  </a:lnTo>
                  <a:lnTo>
                    <a:pt x="253" y="459"/>
                  </a:lnTo>
                  <a:lnTo>
                    <a:pt x="251" y="459"/>
                  </a:lnTo>
                  <a:lnTo>
                    <a:pt x="253" y="459"/>
                  </a:lnTo>
                  <a:lnTo>
                    <a:pt x="253" y="461"/>
                  </a:lnTo>
                  <a:lnTo>
                    <a:pt x="255" y="461"/>
                  </a:lnTo>
                  <a:lnTo>
                    <a:pt x="257" y="459"/>
                  </a:lnTo>
                  <a:lnTo>
                    <a:pt x="259" y="457"/>
                  </a:lnTo>
                  <a:lnTo>
                    <a:pt x="261" y="457"/>
                  </a:lnTo>
                  <a:lnTo>
                    <a:pt x="263" y="457"/>
                  </a:lnTo>
                  <a:lnTo>
                    <a:pt x="265" y="457"/>
                  </a:lnTo>
                  <a:lnTo>
                    <a:pt x="267" y="457"/>
                  </a:lnTo>
                  <a:lnTo>
                    <a:pt x="269" y="459"/>
                  </a:lnTo>
                  <a:lnTo>
                    <a:pt x="270" y="459"/>
                  </a:lnTo>
                  <a:lnTo>
                    <a:pt x="273" y="459"/>
                  </a:lnTo>
                  <a:lnTo>
                    <a:pt x="275" y="459"/>
                  </a:lnTo>
                  <a:lnTo>
                    <a:pt x="275" y="457"/>
                  </a:lnTo>
                  <a:lnTo>
                    <a:pt x="275" y="459"/>
                  </a:lnTo>
                  <a:lnTo>
                    <a:pt x="276" y="459"/>
                  </a:lnTo>
                  <a:lnTo>
                    <a:pt x="276" y="461"/>
                  </a:lnTo>
                  <a:lnTo>
                    <a:pt x="278" y="463"/>
                  </a:lnTo>
                  <a:lnTo>
                    <a:pt x="280" y="465"/>
                  </a:lnTo>
                  <a:lnTo>
                    <a:pt x="282" y="465"/>
                  </a:lnTo>
                  <a:lnTo>
                    <a:pt x="284" y="463"/>
                  </a:lnTo>
                  <a:lnTo>
                    <a:pt x="286" y="463"/>
                  </a:lnTo>
                  <a:lnTo>
                    <a:pt x="288" y="463"/>
                  </a:lnTo>
                  <a:lnTo>
                    <a:pt x="288" y="461"/>
                  </a:lnTo>
                  <a:lnTo>
                    <a:pt x="290" y="461"/>
                  </a:lnTo>
                  <a:lnTo>
                    <a:pt x="292" y="461"/>
                  </a:lnTo>
                  <a:lnTo>
                    <a:pt x="294" y="461"/>
                  </a:lnTo>
                  <a:lnTo>
                    <a:pt x="294" y="463"/>
                  </a:lnTo>
                  <a:lnTo>
                    <a:pt x="296" y="463"/>
                  </a:lnTo>
                  <a:lnTo>
                    <a:pt x="296" y="465"/>
                  </a:lnTo>
                  <a:lnTo>
                    <a:pt x="296" y="467"/>
                  </a:lnTo>
                  <a:lnTo>
                    <a:pt x="296" y="469"/>
                  </a:lnTo>
                  <a:lnTo>
                    <a:pt x="297" y="471"/>
                  </a:lnTo>
                  <a:lnTo>
                    <a:pt x="296" y="473"/>
                  </a:lnTo>
                  <a:lnTo>
                    <a:pt x="294" y="473"/>
                  </a:lnTo>
                  <a:lnTo>
                    <a:pt x="294" y="474"/>
                  </a:lnTo>
                  <a:lnTo>
                    <a:pt x="290" y="477"/>
                  </a:lnTo>
                  <a:lnTo>
                    <a:pt x="284" y="479"/>
                  </a:lnTo>
                  <a:lnTo>
                    <a:pt x="280" y="473"/>
                  </a:lnTo>
                  <a:lnTo>
                    <a:pt x="278" y="467"/>
                  </a:lnTo>
                  <a:lnTo>
                    <a:pt x="270" y="469"/>
                  </a:lnTo>
                  <a:lnTo>
                    <a:pt x="263" y="469"/>
                  </a:lnTo>
                  <a:lnTo>
                    <a:pt x="259" y="479"/>
                  </a:lnTo>
                  <a:lnTo>
                    <a:pt x="259" y="486"/>
                  </a:lnTo>
                  <a:lnTo>
                    <a:pt x="251" y="490"/>
                  </a:lnTo>
                  <a:lnTo>
                    <a:pt x="251" y="496"/>
                  </a:lnTo>
                  <a:lnTo>
                    <a:pt x="261" y="496"/>
                  </a:lnTo>
                  <a:lnTo>
                    <a:pt x="267" y="496"/>
                  </a:lnTo>
                  <a:lnTo>
                    <a:pt x="275" y="494"/>
                  </a:lnTo>
                  <a:lnTo>
                    <a:pt x="278" y="494"/>
                  </a:lnTo>
                  <a:lnTo>
                    <a:pt x="280" y="494"/>
                  </a:lnTo>
                  <a:lnTo>
                    <a:pt x="284" y="492"/>
                  </a:lnTo>
                  <a:lnTo>
                    <a:pt x="290" y="492"/>
                  </a:lnTo>
                  <a:lnTo>
                    <a:pt x="297" y="490"/>
                  </a:lnTo>
                  <a:lnTo>
                    <a:pt x="299" y="488"/>
                  </a:lnTo>
                  <a:lnTo>
                    <a:pt x="303" y="488"/>
                  </a:lnTo>
                  <a:lnTo>
                    <a:pt x="307" y="484"/>
                  </a:lnTo>
                  <a:lnTo>
                    <a:pt x="309" y="486"/>
                  </a:lnTo>
                  <a:lnTo>
                    <a:pt x="311" y="486"/>
                  </a:lnTo>
                  <a:lnTo>
                    <a:pt x="313" y="488"/>
                  </a:lnTo>
                  <a:lnTo>
                    <a:pt x="315" y="490"/>
                  </a:lnTo>
                  <a:lnTo>
                    <a:pt x="315" y="492"/>
                  </a:lnTo>
                  <a:lnTo>
                    <a:pt x="315" y="494"/>
                  </a:lnTo>
                  <a:lnTo>
                    <a:pt x="315" y="496"/>
                  </a:lnTo>
                  <a:lnTo>
                    <a:pt x="315" y="498"/>
                  </a:lnTo>
                  <a:lnTo>
                    <a:pt x="315" y="500"/>
                  </a:lnTo>
                  <a:lnTo>
                    <a:pt x="313" y="500"/>
                  </a:lnTo>
                  <a:lnTo>
                    <a:pt x="311" y="500"/>
                  </a:lnTo>
                  <a:lnTo>
                    <a:pt x="311" y="498"/>
                  </a:lnTo>
                  <a:lnTo>
                    <a:pt x="309" y="498"/>
                  </a:lnTo>
                  <a:lnTo>
                    <a:pt x="309" y="496"/>
                  </a:lnTo>
                  <a:lnTo>
                    <a:pt x="307" y="496"/>
                  </a:lnTo>
                  <a:lnTo>
                    <a:pt x="307" y="498"/>
                  </a:lnTo>
                  <a:lnTo>
                    <a:pt x="305" y="500"/>
                  </a:lnTo>
                  <a:lnTo>
                    <a:pt x="307" y="500"/>
                  </a:lnTo>
                  <a:lnTo>
                    <a:pt x="307" y="501"/>
                  </a:lnTo>
                  <a:lnTo>
                    <a:pt x="307" y="503"/>
                  </a:lnTo>
                  <a:lnTo>
                    <a:pt x="307" y="505"/>
                  </a:lnTo>
                  <a:lnTo>
                    <a:pt x="307" y="507"/>
                  </a:lnTo>
                  <a:lnTo>
                    <a:pt x="309" y="507"/>
                  </a:lnTo>
                  <a:lnTo>
                    <a:pt x="311" y="507"/>
                  </a:lnTo>
                  <a:lnTo>
                    <a:pt x="313" y="509"/>
                  </a:lnTo>
                  <a:lnTo>
                    <a:pt x="313" y="511"/>
                  </a:lnTo>
                  <a:lnTo>
                    <a:pt x="311" y="513"/>
                  </a:lnTo>
                  <a:lnTo>
                    <a:pt x="311" y="515"/>
                  </a:lnTo>
                  <a:lnTo>
                    <a:pt x="309" y="517"/>
                  </a:lnTo>
                  <a:lnTo>
                    <a:pt x="309" y="519"/>
                  </a:lnTo>
                  <a:lnTo>
                    <a:pt x="309" y="521"/>
                  </a:lnTo>
                  <a:lnTo>
                    <a:pt x="311" y="521"/>
                  </a:lnTo>
                  <a:lnTo>
                    <a:pt x="313" y="521"/>
                  </a:lnTo>
                  <a:lnTo>
                    <a:pt x="315" y="521"/>
                  </a:lnTo>
                  <a:lnTo>
                    <a:pt x="317" y="521"/>
                  </a:lnTo>
                  <a:lnTo>
                    <a:pt x="317" y="519"/>
                  </a:lnTo>
                  <a:lnTo>
                    <a:pt x="319" y="519"/>
                  </a:lnTo>
                  <a:lnTo>
                    <a:pt x="319" y="517"/>
                  </a:lnTo>
                  <a:lnTo>
                    <a:pt x="321" y="517"/>
                  </a:lnTo>
                  <a:lnTo>
                    <a:pt x="323" y="517"/>
                  </a:lnTo>
                  <a:lnTo>
                    <a:pt x="323" y="519"/>
                  </a:lnTo>
                  <a:lnTo>
                    <a:pt x="324" y="521"/>
                  </a:lnTo>
                  <a:lnTo>
                    <a:pt x="326" y="523"/>
                  </a:lnTo>
                  <a:lnTo>
                    <a:pt x="326" y="525"/>
                  </a:lnTo>
                  <a:lnTo>
                    <a:pt x="328" y="525"/>
                  </a:lnTo>
                  <a:lnTo>
                    <a:pt x="330" y="523"/>
                  </a:lnTo>
                  <a:lnTo>
                    <a:pt x="334" y="523"/>
                  </a:lnTo>
                  <a:lnTo>
                    <a:pt x="338" y="521"/>
                  </a:lnTo>
                  <a:lnTo>
                    <a:pt x="340" y="521"/>
                  </a:lnTo>
                  <a:lnTo>
                    <a:pt x="342" y="519"/>
                  </a:lnTo>
                  <a:lnTo>
                    <a:pt x="344" y="517"/>
                  </a:lnTo>
                  <a:lnTo>
                    <a:pt x="345" y="515"/>
                  </a:lnTo>
                  <a:lnTo>
                    <a:pt x="345" y="513"/>
                  </a:lnTo>
                  <a:lnTo>
                    <a:pt x="347" y="509"/>
                  </a:lnTo>
                  <a:lnTo>
                    <a:pt x="349" y="503"/>
                  </a:lnTo>
                  <a:lnTo>
                    <a:pt x="353" y="496"/>
                  </a:lnTo>
                  <a:lnTo>
                    <a:pt x="355" y="490"/>
                  </a:lnTo>
                  <a:lnTo>
                    <a:pt x="357" y="484"/>
                  </a:lnTo>
                  <a:lnTo>
                    <a:pt x="359" y="477"/>
                  </a:lnTo>
                  <a:lnTo>
                    <a:pt x="371" y="480"/>
                  </a:lnTo>
                  <a:lnTo>
                    <a:pt x="378" y="484"/>
                  </a:lnTo>
                  <a:lnTo>
                    <a:pt x="384" y="488"/>
                  </a:lnTo>
                  <a:lnTo>
                    <a:pt x="388" y="490"/>
                  </a:lnTo>
                  <a:lnTo>
                    <a:pt x="390" y="492"/>
                  </a:lnTo>
                  <a:lnTo>
                    <a:pt x="390" y="496"/>
                  </a:lnTo>
                  <a:lnTo>
                    <a:pt x="392" y="500"/>
                  </a:lnTo>
                  <a:lnTo>
                    <a:pt x="395" y="505"/>
                  </a:lnTo>
                  <a:lnTo>
                    <a:pt x="398" y="505"/>
                  </a:lnTo>
                  <a:lnTo>
                    <a:pt x="398" y="513"/>
                  </a:lnTo>
                  <a:lnTo>
                    <a:pt x="395" y="528"/>
                  </a:lnTo>
                  <a:lnTo>
                    <a:pt x="398" y="534"/>
                  </a:lnTo>
                  <a:lnTo>
                    <a:pt x="378" y="548"/>
                  </a:lnTo>
                  <a:lnTo>
                    <a:pt x="376" y="548"/>
                  </a:lnTo>
                  <a:lnTo>
                    <a:pt x="374" y="549"/>
                  </a:lnTo>
                  <a:lnTo>
                    <a:pt x="371" y="555"/>
                  </a:lnTo>
                  <a:lnTo>
                    <a:pt x="367" y="563"/>
                  </a:lnTo>
                  <a:lnTo>
                    <a:pt x="361" y="569"/>
                  </a:lnTo>
                  <a:lnTo>
                    <a:pt x="361" y="571"/>
                  </a:lnTo>
                  <a:lnTo>
                    <a:pt x="363" y="573"/>
                  </a:lnTo>
                  <a:lnTo>
                    <a:pt x="363" y="575"/>
                  </a:lnTo>
                  <a:lnTo>
                    <a:pt x="367" y="584"/>
                  </a:lnTo>
                  <a:lnTo>
                    <a:pt x="369" y="592"/>
                  </a:lnTo>
                  <a:lnTo>
                    <a:pt x="365" y="592"/>
                  </a:lnTo>
                  <a:lnTo>
                    <a:pt x="365" y="590"/>
                  </a:lnTo>
                  <a:lnTo>
                    <a:pt x="363" y="592"/>
                  </a:lnTo>
                  <a:lnTo>
                    <a:pt x="361" y="592"/>
                  </a:lnTo>
                  <a:lnTo>
                    <a:pt x="359" y="592"/>
                  </a:lnTo>
                  <a:lnTo>
                    <a:pt x="357" y="590"/>
                  </a:lnTo>
                  <a:lnTo>
                    <a:pt x="357" y="592"/>
                  </a:lnTo>
                  <a:lnTo>
                    <a:pt x="355" y="592"/>
                  </a:lnTo>
                  <a:lnTo>
                    <a:pt x="353" y="592"/>
                  </a:lnTo>
                  <a:lnTo>
                    <a:pt x="349" y="592"/>
                  </a:lnTo>
                  <a:lnTo>
                    <a:pt x="349" y="594"/>
                  </a:lnTo>
                  <a:lnTo>
                    <a:pt x="345" y="594"/>
                  </a:lnTo>
                  <a:lnTo>
                    <a:pt x="345" y="592"/>
                  </a:lnTo>
                  <a:lnTo>
                    <a:pt x="344" y="592"/>
                  </a:lnTo>
                  <a:lnTo>
                    <a:pt x="340" y="592"/>
                  </a:lnTo>
                  <a:lnTo>
                    <a:pt x="336" y="592"/>
                  </a:lnTo>
                  <a:lnTo>
                    <a:pt x="332" y="594"/>
                  </a:lnTo>
                  <a:lnTo>
                    <a:pt x="330" y="594"/>
                  </a:lnTo>
                  <a:lnTo>
                    <a:pt x="326" y="594"/>
                  </a:lnTo>
                  <a:lnTo>
                    <a:pt x="321" y="594"/>
                  </a:lnTo>
                  <a:lnTo>
                    <a:pt x="311" y="597"/>
                  </a:lnTo>
                  <a:lnTo>
                    <a:pt x="296" y="599"/>
                  </a:lnTo>
                  <a:lnTo>
                    <a:pt x="290" y="586"/>
                  </a:lnTo>
                  <a:lnTo>
                    <a:pt x="265" y="578"/>
                  </a:lnTo>
                  <a:lnTo>
                    <a:pt x="257" y="576"/>
                  </a:lnTo>
                  <a:lnTo>
                    <a:pt x="253" y="576"/>
                  </a:lnTo>
                  <a:lnTo>
                    <a:pt x="251" y="584"/>
                  </a:lnTo>
                  <a:lnTo>
                    <a:pt x="248" y="592"/>
                  </a:lnTo>
                  <a:lnTo>
                    <a:pt x="234" y="592"/>
                  </a:lnTo>
                  <a:lnTo>
                    <a:pt x="234" y="584"/>
                  </a:lnTo>
                  <a:lnTo>
                    <a:pt x="222" y="597"/>
                  </a:lnTo>
                  <a:lnTo>
                    <a:pt x="213" y="602"/>
                  </a:lnTo>
                  <a:lnTo>
                    <a:pt x="207" y="603"/>
                  </a:lnTo>
                  <a:lnTo>
                    <a:pt x="205" y="605"/>
                  </a:lnTo>
                  <a:lnTo>
                    <a:pt x="186" y="613"/>
                  </a:lnTo>
                  <a:lnTo>
                    <a:pt x="182" y="615"/>
                  </a:lnTo>
                  <a:lnTo>
                    <a:pt x="174" y="615"/>
                  </a:lnTo>
                  <a:lnTo>
                    <a:pt x="171" y="619"/>
                  </a:lnTo>
                  <a:lnTo>
                    <a:pt x="167" y="640"/>
                  </a:lnTo>
                  <a:lnTo>
                    <a:pt x="163" y="644"/>
                  </a:lnTo>
                  <a:lnTo>
                    <a:pt x="145" y="667"/>
                  </a:lnTo>
                  <a:lnTo>
                    <a:pt x="145" y="669"/>
                  </a:lnTo>
                  <a:lnTo>
                    <a:pt x="148" y="669"/>
                  </a:lnTo>
                  <a:lnTo>
                    <a:pt x="151" y="669"/>
                  </a:lnTo>
                  <a:lnTo>
                    <a:pt x="151" y="671"/>
                  </a:lnTo>
                  <a:lnTo>
                    <a:pt x="153" y="686"/>
                  </a:lnTo>
                  <a:lnTo>
                    <a:pt x="148" y="682"/>
                  </a:lnTo>
                  <a:lnTo>
                    <a:pt x="144" y="692"/>
                  </a:lnTo>
                  <a:lnTo>
                    <a:pt x="150" y="696"/>
                  </a:lnTo>
                  <a:lnTo>
                    <a:pt x="148" y="701"/>
                  </a:lnTo>
                  <a:lnTo>
                    <a:pt x="157" y="715"/>
                  </a:lnTo>
                  <a:lnTo>
                    <a:pt x="159" y="719"/>
                  </a:lnTo>
                  <a:lnTo>
                    <a:pt x="165" y="724"/>
                  </a:lnTo>
                  <a:lnTo>
                    <a:pt x="165" y="727"/>
                  </a:lnTo>
                  <a:lnTo>
                    <a:pt x="184" y="724"/>
                  </a:lnTo>
                  <a:lnTo>
                    <a:pt x="190" y="722"/>
                  </a:lnTo>
                  <a:lnTo>
                    <a:pt x="205" y="715"/>
                  </a:lnTo>
                  <a:lnTo>
                    <a:pt x="228" y="705"/>
                  </a:lnTo>
                  <a:lnTo>
                    <a:pt x="236" y="705"/>
                  </a:lnTo>
                  <a:lnTo>
                    <a:pt x="244" y="736"/>
                  </a:lnTo>
                  <a:lnTo>
                    <a:pt x="249" y="763"/>
                  </a:lnTo>
                  <a:lnTo>
                    <a:pt x="255" y="761"/>
                  </a:lnTo>
                  <a:lnTo>
                    <a:pt x="263" y="757"/>
                  </a:lnTo>
                  <a:lnTo>
                    <a:pt x="288" y="751"/>
                  </a:lnTo>
                  <a:lnTo>
                    <a:pt x="299" y="748"/>
                  </a:lnTo>
                  <a:lnTo>
                    <a:pt x="280" y="701"/>
                  </a:lnTo>
                  <a:lnTo>
                    <a:pt x="292" y="692"/>
                  </a:lnTo>
                  <a:lnTo>
                    <a:pt x="323" y="694"/>
                  </a:lnTo>
                  <a:lnTo>
                    <a:pt x="345" y="690"/>
                  </a:lnTo>
                  <a:lnTo>
                    <a:pt x="367" y="698"/>
                  </a:lnTo>
                  <a:lnTo>
                    <a:pt x="371" y="700"/>
                  </a:lnTo>
                  <a:lnTo>
                    <a:pt x="376" y="701"/>
                  </a:lnTo>
                  <a:lnTo>
                    <a:pt x="382" y="703"/>
                  </a:lnTo>
                  <a:lnTo>
                    <a:pt x="384" y="705"/>
                  </a:lnTo>
                  <a:lnTo>
                    <a:pt x="388" y="705"/>
                  </a:lnTo>
                  <a:lnTo>
                    <a:pt x="395" y="709"/>
                  </a:lnTo>
                  <a:lnTo>
                    <a:pt x="399" y="711"/>
                  </a:lnTo>
                  <a:lnTo>
                    <a:pt x="403" y="713"/>
                  </a:lnTo>
                  <a:lnTo>
                    <a:pt x="411" y="715"/>
                  </a:lnTo>
                  <a:lnTo>
                    <a:pt x="457" y="703"/>
                  </a:lnTo>
                  <a:lnTo>
                    <a:pt x="457" y="705"/>
                  </a:lnTo>
                  <a:lnTo>
                    <a:pt x="459" y="705"/>
                  </a:lnTo>
                  <a:lnTo>
                    <a:pt x="459" y="707"/>
                  </a:lnTo>
                  <a:lnTo>
                    <a:pt x="459" y="717"/>
                  </a:lnTo>
                  <a:lnTo>
                    <a:pt x="455" y="717"/>
                  </a:lnTo>
                  <a:lnTo>
                    <a:pt x="461" y="732"/>
                  </a:lnTo>
                  <a:lnTo>
                    <a:pt x="465" y="730"/>
                  </a:lnTo>
                  <a:lnTo>
                    <a:pt x="472" y="761"/>
                  </a:lnTo>
                  <a:lnTo>
                    <a:pt x="482" y="759"/>
                  </a:lnTo>
                  <a:lnTo>
                    <a:pt x="492" y="757"/>
                  </a:lnTo>
                  <a:lnTo>
                    <a:pt x="505" y="755"/>
                  </a:lnTo>
                  <a:lnTo>
                    <a:pt x="505" y="759"/>
                  </a:lnTo>
                  <a:lnTo>
                    <a:pt x="507" y="761"/>
                  </a:lnTo>
                  <a:lnTo>
                    <a:pt x="511" y="769"/>
                  </a:lnTo>
                  <a:lnTo>
                    <a:pt x="524" y="771"/>
                  </a:lnTo>
                  <a:lnTo>
                    <a:pt x="530" y="771"/>
                  </a:lnTo>
                  <a:lnTo>
                    <a:pt x="530" y="769"/>
                  </a:lnTo>
                  <a:lnTo>
                    <a:pt x="532" y="769"/>
                  </a:lnTo>
                  <a:lnTo>
                    <a:pt x="543" y="769"/>
                  </a:lnTo>
                  <a:lnTo>
                    <a:pt x="559" y="769"/>
                  </a:lnTo>
                  <a:lnTo>
                    <a:pt x="572" y="769"/>
                  </a:lnTo>
                  <a:lnTo>
                    <a:pt x="582" y="751"/>
                  </a:lnTo>
                  <a:lnTo>
                    <a:pt x="595" y="757"/>
                  </a:lnTo>
                  <a:lnTo>
                    <a:pt x="599" y="757"/>
                  </a:lnTo>
                  <a:lnTo>
                    <a:pt x="615" y="755"/>
                  </a:lnTo>
                  <a:lnTo>
                    <a:pt x="618" y="751"/>
                  </a:lnTo>
                  <a:lnTo>
                    <a:pt x="622" y="748"/>
                  </a:lnTo>
                  <a:lnTo>
                    <a:pt x="624" y="746"/>
                  </a:lnTo>
                  <a:lnTo>
                    <a:pt x="628" y="744"/>
                  </a:lnTo>
                  <a:lnTo>
                    <a:pt x="630" y="740"/>
                  </a:lnTo>
                  <a:lnTo>
                    <a:pt x="636" y="736"/>
                  </a:lnTo>
                  <a:lnTo>
                    <a:pt x="641" y="732"/>
                  </a:lnTo>
                  <a:lnTo>
                    <a:pt x="643" y="730"/>
                  </a:lnTo>
                  <a:lnTo>
                    <a:pt x="645" y="728"/>
                  </a:lnTo>
                  <a:lnTo>
                    <a:pt x="649" y="724"/>
                  </a:lnTo>
                  <a:lnTo>
                    <a:pt x="651" y="722"/>
                  </a:lnTo>
                  <a:lnTo>
                    <a:pt x="653" y="721"/>
                  </a:lnTo>
                  <a:lnTo>
                    <a:pt x="655" y="719"/>
                  </a:lnTo>
                  <a:lnTo>
                    <a:pt x="659" y="713"/>
                  </a:lnTo>
                  <a:lnTo>
                    <a:pt x="661" y="711"/>
                  </a:lnTo>
                  <a:lnTo>
                    <a:pt x="663" y="707"/>
                  </a:lnTo>
                  <a:lnTo>
                    <a:pt x="666" y="703"/>
                  </a:lnTo>
                  <a:lnTo>
                    <a:pt x="668" y="701"/>
                  </a:lnTo>
                  <a:lnTo>
                    <a:pt x="670" y="698"/>
                  </a:lnTo>
                  <a:lnTo>
                    <a:pt x="672" y="694"/>
                  </a:lnTo>
                  <a:lnTo>
                    <a:pt x="672" y="696"/>
                  </a:lnTo>
                  <a:lnTo>
                    <a:pt x="676" y="690"/>
                  </a:lnTo>
                  <a:lnTo>
                    <a:pt x="678" y="676"/>
                  </a:lnTo>
                  <a:lnTo>
                    <a:pt x="678" y="674"/>
                  </a:lnTo>
                  <a:lnTo>
                    <a:pt x="680" y="673"/>
                  </a:lnTo>
                  <a:lnTo>
                    <a:pt x="682" y="671"/>
                  </a:lnTo>
                  <a:lnTo>
                    <a:pt x="684" y="667"/>
                  </a:lnTo>
                  <a:lnTo>
                    <a:pt x="688" y="661"/>
                  </a:lnTo>
                  <a:lnTo>
                    <a:pt x="694" y="661"/>
                  </a:lnTo>
                  <a:lnTo>
                    <a:pt x="695" y="661"/>
                  </a:lnTo>
                  <a:lnTo>
                    <a:pt x="699" y="659"/>
                  </a:lnTo>
                  <a:lnTo>
                    <a:pt x="705" y="659"/>
                  </a:lnTo>
                  <a:lnTo>
                    <a:pt x="711" y="657"/>
                  </a:lnTo>
                  <a:lnTo>
                    <a:pt x="718" y="657"/>
                  </a:lnTo>
                  <a:lnTo>
                    <a:pt x="724" y="659"/>
                  </a:lnTo>
                  <a:lnTo>
                    <a:pt x="728" y="661"/>
                  </a:lnTo>
                  <a:lnTo>
                    <a:pt x="737" y="659"/>
                  </a:lnTo>
                  <a:lnTo>
                    <a:pt x="743" y="657"/>
                  </a:lnTo>
                  <a:lnTo>
                    <a:pt x="747" y="657"/>
                  </a:lnTo>
                  <a:lnTo>
                    <a:pt x="747" y="652"/>
                  </a:lnTo>
                  <a:lnTo>
                    <a:pt x="749" y="647"/>
                  </a:lnTo>
                  <a:lnTo>
                    <a:pt x="749" y="646"/>
                  </a:lnTo>
                  <a:lnTo>
                    <a:pt x="749" y="644"/>
                  </a:lnTo>
                  <a:lnTo>
                    <a:pt x="751" y="642"/>
                  </a:lnTo>
                  <a:lnTo>
                    <a:pt x="751" y="640"/>
                  </a:lnTo>
                  <a:lnTo>
                    <a:pt x="753" y="640"/>
                  </a:lnTo>
                  <a:lnTo>
                    <a:pt x="753" y="638"/>
                  </a:lnTo>
                  <a:lnTo>
                    <a:pt x="755" y="638"/>
                  </a:lnTo>
                  <a:lnTo>
                    <a:pt x="753" y="632"/>
                  </a:lnTo>
                  <a:lnTo>
                    <a:pt x="755" y="628"/>
                  </a:lnTo>
                  <a:lnTo>
                    <a:pt x="757" y="625"/>
                  </a:lnTo>
                  <a:lnTo>
                    <a:pt x="759" y="623"/>
                  </a:lnTo>
                  <a:lnTo>
                    <a:pt x="761" y="619"/>
                  </a:lnTo>
                  <a:lnTo>
                    <a:pt x="763" y="619"/>
                  </a:lnTo>
                  <a:lnTo>
                    <a:pt x="766" y="623"/>
                  </a:lnTo>
                  <a:lnTo>
                    <a:pt x="770" y="626"/>
                  </a:lnTo>
                  <a:lnTo>
                    <a:pt x="772" y="630"/>
                  </a:lnTo>
                  <a:lnTo>
                    <a:pt x="776" y="634"/>
                  </a:lnTo>
                  <a:lnTo>
                    <a:pt x="780" y="638"/>
                  </a:lnTo>
                  <a:lnTo>
                    <a:pt x="782" y="640"/>
                  </a:lnTo>
                  <a:lnTo>
                    <a:pt x="786" y="640"/>
                  </a:lnTo>
                  <a:lnTo>
                    <a:pt x="790" y="640"/>
                  </a:lnTo>
                  <a:lnTo>
                    <a:pt x="791" y="632"/>
                  </a:lnTo>
                  <a:lnTo>
                    <a:pt x="797" y="634"/>
                  </a:lnTo>
                  <a:lnTo>
                    <a:pt x="801" y="636"/>
                  </a:lnTo>
                  <a:lnTo>
                    <a:pt x="807" y="638"/>
                  </a:lnTo>
                  <a:lnTo>
                    <a:pt x="811" y="642"/>
                  </a:lnTo>
                  <a:lnTo>
                    <a:pt x="814" y="644"/>
                  </a:lnTo>
                  <a:lnTo>
                    <a:pt x="817" y="644"/>
                  </a:lnTo>
                  <a:lnTo>
                    <a:pt x="822" y="646"/>
                  </a:lnTo>
                  <a:lnTo>
                    <a:pt x="826" y="647"/>
                  </a:lnTo>
                  <a:lnTo>
                    <a:pt x="830" y="650"/>
                  </a:lnTo>
                  <a:lnTo>
                    <a:pt x="836" y="652"/>
                  </a:lnTo>
                  <a:lnTo>
                    <a:pt x="841" y="655"/>
                  </a:lnTo>
                  <a:lnTo>
                    <a:pt x="847" y="644"/>
                  </a:lnTo>
                  <a:lnTo>
                    <a:pt x="866" y="644"/>
                  </a:lnTo>
                  <a:lnTo>
                    <a:pt x="880" y="652"/>
                  </a:lnTo>
                  <a:lnTo>
                    <a:pt x="884" y="653"/>
                  </a:lnTo>
                  <a:lnTo>
                    <a:pt x="891" y="659"/>
                  </a:lnTo>
                  <a:lnTo>
                    <a:pt x="905" y="669"/>
                  </a:lnTo>
                  <a:lnTo>
                    <a:pt x="924" y="667"/>
                  </a:lnTo>
                  <a:lnTo>
                    <a:pt x="939" y="671"/>
                  </a:lnTo>
                  <a:lnTo>
                    <a:pt x="941" y="671"/>
                  </a:lnTo>
                  <a:lnTo>
                    <a:pt x="962" y="678"/>
                  </a:lnTo>
                  <a:lnTo>
                    <a:pt x="966" y="680"/>
                  </a:lnTo>
                  <a:lnTo>
                    <a:pt x="968" y="682"/>
                  </a:lnTo>
                  <a:lnTo>
                    <a:pt x="970" y="682"/>
                  </a:lnTo>
                  <a:lnTo>
                    <a:pt x="974" y="682"/>
                  </a:lnTo>
                  <a:lnTo>
                    <a:pt x="976" y="684"/>
                  </a:lnTo>
                  <a:lnTo>
                    <a:pt x="982" y="684"/>
                  </a:lnTo>
                  <a:lnTo>
                    <a:pt x="988" y="676"/>
                  </a:lnTo>
                  <a:lnTo>
                    <a:pt x="997" y="680"/>
                  </a:lnTo>
                  <a:lnTo>
                    <a:pt x="999" y="678"/>
                  </a:lnTo>
                  <a:lnTo>
                    <a:pt x="1001" y="678"/>
                  </a:lnTo>
                  <a:lnTo>
                    <a:pt x="1003" y="678"/>
                  </a:lnTo>
                  <a:lnTo>
                    <a:pt x="1009" y="678"/>
                  </a:lnTo>
                  <a:lnTo>
                    <a:pt x="1010" y="680"/>
                  </a:lnTo>
                  <a:lnTo>
                    <a:pt x="1010" y="682"/>
                  </a:lnTo>
                  <a:lnTo>
                    <a:pt x="1012" y="682"/>
                  </a:lnTo>
                  <a:lnTo>
                    <a:pt x="1014" y="682"/>
                  </a:lnTo>
                  <a:lnTo>
                    <a:pt x="1016" y="684"/>
                  </a:lnTo>
                  <a:lnTo>
                    <a:pt x="1018" y="684"/>
                  </a:lnTo>
                  <a:lnTo>
                    <a:pt x="1018" y="686"/>
                  </a:lnTo>
                  <a:lnTo>
                    <a:pt x="1016" y="692"/>
                  </a:lnTo>
                  <a:lnTo>
                    <a:pt x="1024" y="696"/>
                  </a:lnTo>
                  <a:lnTo>
                    <a:pt x="1028" y="696"/>
                  </a:lnTo>
                  <a:lnTo>
                    <a:pt x="1031" y="698"/>
                  </a:lnTo>
                  <a:lnTo>
                    <a:pt x="1037" y="698"/>
                  </a:lnTo>
                  <a:lnTo>
                    <a:pt x="1039" y="698"/>
                  </a:lnTo>
                  <a:lnTo>
                    <a:pt x="1049" y="701"/>
                  </a:lnTo>
                  <a:lnTo>
                    <a:pt x="1051" y="700"/>
                  </a:lnTo>
                  <a:lnTo>
                    <a:pt x="1053" y="696"/>
                  </a:lnTo>
                  <a:lnTo>
                    <a:pt x="1057" y="694"/>
                  </a:lnTo>
                  <a:lnTo>
                    <a:pt x="1058" y="692"/>
                  </a:lnTo>
                  <a:lnTo>
                    <a:pt x="1066" y="694"/>
                  </a:lnTo>
                  <a:lnTo>
                    <a:pt x="1068" y="698"/>
                  </a:lnTo>
                  <a:lnTo>
                    <a:pt x="1074" y="700"/>
                  </a:lnTo>
                  <a:lnTo>
                    <a:pt x="1074" y="703"/>
                  </a:lnTo>
                  <a:lnTo>
                    <a:pt x="1074" y="707"/>
                  </a:lnTo>
                  <a:lnTo>
                    <a:pt x="1074" y="711"/>
                  </a:lnTo>
                  <a:lnTo>
                    <a:pt x="1074" y="713"/>
                  </a:lnTo>
                  <a:lnTo>
                    <a:pt x="1074" y="717"/>
                  </a:lnTo>
                  <a:lnTo>
                    <a:pt x="1074" y="719"/>
                  </a:lnTo>
                  <a:lnTo>
                    <a:pt x="1074" y="721"/>
                  </a:lnTo>
                  <a:lnTo>
                    <a:pt x="1074" y="722"/>
                  </a:lnTo>
                  <a:lnTo>
                    <a:pt x="1074" y="724"/>
                  </a:lnTo>
                  <a:lnTo>
                    <a:pt x="1076" y="730"/>
                  </a:lnTo>
                  <a:lnTo>
                    <a:pt x="1084" y="738"/>
                  </a:lnTo>
                  <a:lnTo>
                    <a:pt x="1084" y="740"/>
                  </a:lnTo>
                  <a:lnTo>
                    <a:pt x="1085" y="740"/>
                  </a:lnTo>
                  <a:lnTo>
                    <a:pt x="1089" y="738"/>
                  </a:lnTo>
                  <a:lnTo>
                    <a:pt x="1091" y="740"/>
                  </a:lnTo>
                  <a:lnTo>
                    <a:pt x="1089" y="740"/>
                  </a:lnTo>
                  <a:lnTo>
                    <a:pt x="1091" y="742"/>
                  </a:lnTo>
                  <a:lnTo>
                    <a:pt x="1093" y="748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215"/>
            <p:cNvSpPr>
              <a:spLocks/>
            </p:cNvSpPr>
            <p:nvPr/>
          </p:nvSpPr>
          <p:spPr bwMode="auto">
            <a:xfrm>
              <a:off x="402757" y="5674735"/>
              <a:ext cx="1770027" cy="1498296"/>
            </a:xfrm>
            <a:custGeom>
              <a:avLst/>
              <a:gdLst>
                <a:gd name="T0" fmla="*/ 187 w 1876"/>
                <a:gd name="T1" fmla="*/ 469 h 1588"/>
                <a:gd name="T2" fmla="*/ 198 w 1876"/>
                <a:gd name="T3" fmla="*/ 536 h 1588"/>
                <a:gd name="T4" fmla="*/ 194 w 1876"/>
                <a:gd name="T5" fmla="*/ 606 h 1588"/>
                <a:gd name="T6" fmla="*/ 304 w 1876"/>
                <a:gd name="T7" fmla="*/ 821 h 1588"/>
                <a:gd name="T8" fmla="*/ 233 w 1876"/>
                <a:gd name="T9" fmla="*/ 921 h 1588"/>
                <a:gd name="T10" fmla="*/ 221 w 1876"/>
                <a:gd name="T11" fmla="*/ 1179 h 1588"/>
                <a:gd name="T12" fmla="*/ 452 w 1876"/>
                <a:gd name="T13" fmla="*/ 1533 h 1588"/>
                <a:gd name="T14" fmla="*/ 450 w 1876"/>
                <a:gd name="T15" fmla="*/ 1502 h 1588"/>
                <a:gd name="T16" fmla="*/ 531 w 1876"/>
                <a:gd name="T17" fmla="*/ 1471 h 1588"/>
                <a:gd name="T18" fmla="*/ 611 w 1876"/>
                <a:gd name="T19" fmla="*/ 1461 h 1588"/>
                <a:gd name="T20" fmla="*/ 700 w 1876"/>
                <a:gd name="T21" fmla="*/ 1440 h 1588"/>
                <a:gd name="T22" fmla="*/ 892 w 1876"/>
                <a:gd name="T23" fmla="*/ 1402 h 1588"/>
                <a:gd name="T24" fmla="*/ 813 w 1876"/>
                <a:gd name="T25" fmla="*/ 1279 h 1588"/>
                <a:gd name="T26" fmla="*/ 836 w 1876"/>
                <a:gd name="T27" fmla="*/ 1240 h 1588"/>
                <a:gd name="T28" fmla="*/ 896 w 1876"/>
                <a:gd name="T29" fmla="*/ 1263 h 1588"/>
                <a:gd name="T30" fmla="*/ 1207 w 1876"/>
                <a:gd name="T31" fmla="*/ 1132 h 1588"/>
                <a:gd name="T32" fmla="*/ 1295 w 1876"/>
                <a:gd name="T33" fmla="*/ 1102 h 1588"/>
                <a:gd name="T34" fmla="*/ 1330 w 1876"/>
                <a:gd name="T35" fmla="*/ 1055 h 1588"/>
                <a:gd name="T36" fmla="*/ 1332 w 1876"/>
                <a:gd name="T37" fmla="*/ 1019 h 1588"/>
                <a:gd name="T38" fmla="*/ 1276 w 1876"/>
                <a:gd name="T39" fmla="*/ 937 h 1588"/>
                <a:gd name="T40" fmla="*/ 1288 w 1876"/>
                <a:gd name="T41" fmla="*/ 913 h 1588"/>
                <a:gd name="T42" fmla="*/ 1305 w 1876"/>
                <a:gd name="T43" fmla="*/ 898 h 1588"/>
                <a:gd name="T44" fmla="*/ 1317 w 1876"/>
                <a:gd name="T45" fmla="*/ 884 h 1588"/>
                <a:gd name="T46" fmla="*/ 1332 w 1876"/>
                <a:gd name="T47" fmla="*/ 873 h 1588"/>
                <a:gd name="T48" fmla="*/ 1345 w 1876"/>
                <a:gd name="T49" fmla="*/ 863 h 1588"/>
                <a:gd name="T50" fmla="*/ 1361 w 1876"/>
                <a:gd name="T51" fmla="*/ 850 h 1588"/>
                <a:gd name="T52" fmla="*/ 1372 w 1876"/>
                <a:gd name="T53" fmla="*/ 831 h 1588"/>
                <a:gd name="T54" fmla="*/ 1405 w 1876"/>
                <a:gd name="T55" fmla="*/ 806 h 1588"/>
                <a:gd name="T56" fmla="*/ 1484 w 1876"/>
                <a:gd name="T57" fmla="*/ 879 h 1588"/>
                <a:gd name="T58" fmla="*/ 1430 w 1876"/>
                <a:gd name="T59" fmla="*/ 807 h 1588"/>
                <a:gd name="T60" fmla="*/ 1476 w 1876"/>
                <a:gd name="T61" fmla="*/ 762 h 1588"/>
                <a:gd name="T62" fmla="*/ 1540 w 1876"/>
                <a:gd name="T63" fmla="*/ 773 h 1588"/>
                <a:gd name="T64" fmla="*/ 1589 w 1876"/>
                <a:gd name="T65" fmla="*/ 727 h 1588"/>
                <a:gd name="T66" fmla="*/ 1628 w 1876"/>
                <a:gd name="T67" fmla="*/ 667 h 1588"/>
                <a:gd name="T68" fmla="*/ 1670 w 1876"/>
                <a:gd name="T69" fmla="*/ 650 h 1588"/>
                <a:gd name="T70" fmla="*/ 1709 w 1876"/>
                <a:gd name="T71" fmla="*/ 611 h 1588"/>
                <a:gd name="T72" fmla="*/ 1701 w 1876"/>
                <a:gd name="T73" fmla="*/ 567 h 1588"/>
                <a:gd name="T74" fmla="*/ 1738 w 1876"/>
                <a:gd name="T75" fmla="*/ 542 h 1588"/>
                <a:gd name="T76" fmla="*/ 1843 w 1876"/>
                <a:gd name="T77" fmla="*/ 450 h 1588"/>
                <a:gd name="T78" fmla="*/ 1824 w 1876"/>
                <a:gd name="T79" fmla="*/ 367 h 1588"/>
                <a:gd name="T80" fmla="*/ 1837 w 1876"/>
                <a:gd name="T81" fmla="*/ 296 h 1588"/>
                <a:gd name="T82" fmla="*/ 1876 w 1876"/>
                <a:gd name="T83" fmla="*/ 237 h 1588"/>
                <a:gd name="T84" fmla="*/ 1803 w 1876"/>
                <a:gd name="T85" fmla="*/ 235 h 1588"/>
                <a:gd name="T86" fmla="*/ 1764 w 1876"/>
                <a:gd name="T87" fmla="*/ 294 h 1588"/>
                <a:gd name="T88" fmla="*/ 1645 w 1876"/>
                <a:gd name="T89" fmla="*/ 335 h 1588"/>
                <a:gd name="T90" fmla="*/ 1520 w 1876"/>
                <a:gd name="T91" fmla="*/ 275 h 1588"/>
                <a:gd name="T92" fmla="*/ 1357 w 1876"/>
                <a:gd name="T93" fmla="*/ 269 h 1588"/>
                <a:gd name="T94" fmla="*/ 1265 w 1876"/>
                <a:gd name="T95" fmla="*/ 235 h 1588"/>
                <a:gd name="T96" fmla="*/ 1176 w 1876"/>
                <a:gd name="T97" fmla="*/ 198 h 1588"/>
                <a:gd name="T98" fmla="*/ 1124 w 1876"/>
                <a:gd name="T99" fmla="*/ 248 h 1588"/>
                <a:gd name="T100" fmla="*/ 1086 w 1876"/>
                <a:gd name="T101" fmla="*/ 204 h 1588"/>
                <a:gd name="T102" fmla="*/ 1013 w 1876"/>
                <a:gd name="T103" fmla="*/ 223 h 1588"/>
                <a:gd name="T104" fmla="*/ 922 w 1876"/>
                <a:gd name="T105" fmla="*/ 231 h 1588"/>
                <a:gd name="T106" fmla="*/ 867 w 1876"/>
                <a:gd name="T107" fmla="*/ 115 h 1588"/>
                <a:gd name="T108" fmla="*/ 865 w 1876"/>
                <a:gd name="T109" fmla="*/ 71 h 1588"/>
                <a:gd name="T110" fmla="*/ 828 w 1876"/>
                <a:gd name="T111" fmla="*/ 104 h 1588"/>
                <a:gd name="T112" fmla="*/ 778 w 1876"/>
                <a:gd name="T113" fmla="*/ 119 h 1588"/>
                <a:gd name="T114" fmla="*/ 723 w 1876"/>
                <a:gd name="T115" fmla="*/ 152 h 1588"/>
                <a:gd name="T116" fmla="*/ 604 w 1876"/>
                <a:gd name="T117" fmla="*/ 106 h 1588"/>
                <a:gd name="T118" fmla="*/ 473 w 1876"/>
                <a:gd name="T119" fmla="*/ 69 h 1588"/>
                <a:gd name="T120" fmla="*/ 254 w 1876"/>
                <a:gd name="T121" fmla="*/ 179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76" h="1588">
                  <a:moveTo>
                    <a:pt x="225" y="339"/>
                  </a:moveTo>
                  <a:lnTo>
                    <a:pt x="223" y="352"/>
                  </a:lnTo>
                  <a:lnTo>
                    <a:pt x="221" y="371"/>
                  </a:lnTo>
                  <a:lnTo>
                    <a:pt x="217" y="383"/>
                  </a:lnTo>
                  <a:lnTo>
                    <a:pt x="211" y="394"/>
                  </a:lnTo>
                  <a:lnTo>
                    <a:pt x="208" y="396"/>
                  </a:lnTo>
                  <a:lnTo>
                    <a:pt x="209" y="398"/>
                  </a:lnTo>
                  <a:lnTo>
                    <a:pt x="209" y="402"/>
                  </a:lnTo>
                  <a:lnTo>
                    <a:pt x="208" y="406"/>
                  </a:lnTo>
                  <a:lnTo>
                    <a:pt x="206" y="415"/>
                  </a:lnTo>
                  <a:lnTo>
                    <a:pt x="206" y="417"/>
                  </a:lnTo>
                  <a:lnTo>
                    <a:pt x="192" y="429"/>
                  </a:lnTo>
                  <a:lnTo>
                    <a:pt x="177" y="435"/>
                  </a:lnTo>
                  <a:lnTo>
                    <a:pt x="181" y="448"/>
                  </a:lnTo>
                  <a:lnTo>
                    <a:pt x="187" y="459"/>
                  </a:lnTo>
                  <a:lnTo>
                    <a:pt x="187" y="464"/>
                  </a:lnTo>
                  <a:lnTo>
                    <a:pt x="185" y="469"/>
                  </a:lnTo>
                  <a:lnTo>
                    <a:pt x="187" y="469"/>
                  </a:lnTo>
                  <a:lnTo>
                    <a:pt x="188" y="469"/>
                  </a:lnTo>
                  <a:lnTo>
                    <a:pt x="188" y="473"/>
                  </a:lnTo>
                  <a:lnTo>
                    <a:pt x="185" y="473"/>
                  </a:lnTo>
                  <a:lnTo>
                    <a:pt x="185" y="475"/>
                  </a:lnTo>
                  <a:lnTo>
                    <a:pt x="188" y="485"/>
                  </a:lnTo>
                  <a:lnTo>
                    <a:pt x="190" y="496"/>
                  </a:lnTo>
                  <a:lnTo>
                    <a:pt x="192" y="504"/>
                  </a:lnTo>
                  <a:lnTo>
                    <a:pt x="194" y="509"/>
                  </a:lnTo>
                  <a:lnTo>
                    <a:pt x="194" y="512"/>
                  </a:lnTo>
                  <a:lnTo>
                    <a:pt x="196" y="514"/>
                  </a:lnTo>
                  <a:lnTo>
                    <a:pt x="196" y="515"/>
                  </a:lnTo>
                  <a:lnTo>
                    <a:pt x="196" y="517"/>
                  </a:lnTo>
                  <a:lnTo>
                    <a:pt x="198" y="521"/>
                  </a:lnTo>
                  <a:lnTo>
                    <a:pt x="198" y="525"/>
                  </a:lnTo>
                  <a:lnTo>
                    <a:pt x="198" y="529"/>
                  </a:lnTo>
                  <a:lnTo>
                    <a:pt x="198" y="531"/>
                  </a:lnTo>
                  <a:lnTo>
                    <a:pt x="198" y="533"/>
                  </a:lnTo>
                  <a:lnTo>
                    <a:pt x="198" y="536"/>
                  </a:lnTo>
                  <a:lnTo>
                    <a:pt x="200" y="542"/>
                  </a:lnTo>
                  <a:lnTo>
                    <a:pt x="200" y="548"/>
                  </a:lnTo>
                  <a:lnTo>
                    <a:pt x="202" y="554"/>
                  </a:lnTo>
                  <a:lnTo>
                    <a:pt x="202" y="558"/>
                  </a:lnTo>
                  <a:lnTo>
                    <a:pt x="202" y="562"/>
                  </a:lnTo>
                  <a:lnTo>
                    <a:pt x="202" y="565"/>
                  </a:lnTo>
                  <a:lnTo>
                    <a:pt x="204" y="567"/>
                  </a:lnTo>
                  <a:lnTo>
                    <a:pt x="204" y="571"/>
                  </a:lnTo>
                  <a:lnTo>
                    <a:pt x="202" y="573"/>
                  </a:lnTo>
                  <a:lnTo>
                    <a:pt x="192" y="575"/>
                  </a:lnTo>
                  <a:lnTo>
                    <a:pt x="187" y="575"/>
                  </a:lnTo>
                  <a:lnTo>
                    <a:pt x="185" y="575"/>
                  </a:lnTo>
                  <a:lnTo>
                    <a:pt x="187" y="583"/>
                  </a:lnTo>
                  <a:lnTo>
                    <a:pt x="188" y="590"/>
                  </a:lnTo>
                  <a:lnTo>
                    <a:pt x="194" y="590"/>
                  </a:lnTo>
                  <a:lnTo>
                    <a:pt x="194" y="602"/>
                  </a:lnTo>
                  <a:lnTo>
                    <a:pt x="194" y="604"/>
                  </a:lnTo>
                  <a:lnTo>
                    <a:pt x="194" y="606"/>
                  </a:lnTo>
                  <a:lnTo>
                    <a:pt x="194" y="617"/>
                  </a:lnTo>
                  <a:lnTo>
                    <a:pt x="194" y="640"/>
                  </a:lnTo>
                  <a:lnTo>
                    <a:pt x="194" y="644"/>
                  </a:lnTo>
                  <a:lnTo>
                    <a:pt x="194" y="648"/>
                  </a:lnTo>
                  <a:lnTo>
                    <a:pt x="196" y="652"/>
                  </a:lnTo>
                  <a:lnTo>
                    <a:pt x="215" y="652"/>
                  </a:lnTo>
                  <a:lnTo>
                    <a:pt x="221" y="650"/>
                  </a:lnTo>
                  <a:lnTo>
                    <a:pt x="235" y="648"/>
                  </a:lnTo>
                  <a:lnTo>
                    <a:pt x="242" y="650"/>
                  </a:lnTo>
                  <a:lnTo>
                    <a:pt x="262" y="650"/>
                  </a:lnTo>
                  <a:lnTo>
                    <a:pt x="277" y="644"/>
                  </a:lnTo>
                  <a:lnTo>
                    <a:pt x="283" y="654"/>
                  </a:lnTo>
                  <a:lnTo>
                    <a:pt x="323" y="650"/>
                  </a:lnTo>
                  <a:lnTo>
                    <a:pt x="321" y="615"/>
                  </a:lnTo>
                  <a:lnTo>
                    <a:pt x="331" y="621"/>
                  </a:lnTo>
                  <a:lnTo>
                    <a:pt x="338" y="627"/>
                  </a:lnTo>
                  <a:lnTo>
                    <a:pt x="319" y="813"/>
                  </a:lnTo>
                  <a:lnTo>
                    <a:pt x="304" y="821"/>
                  </a:lnTo>
                  <a:lnTo>
                    <a:pt x="300" y="823"/>
                  </a:lnTo>
                  <a:lnTo>
                    <a:pt x="292" y="821"/>
                  </a:lnTo>
                  <a:lnTo>
                    <a:pt x="292" y="823"/>
                  </a:lnTo>
                  <a:lnTo>
                    <a:pt x="284" y="834"/>
                  </a:lnTo>
                  <a:lnTo>
                    <a:pt x="271" y="833"/>
                  </a:lnTo>
                  <a:lnTo>
                    <a:pt x="267" y="840"/>
                  </a:lnTo>
                  <a:lnTo>
                    <a:pt x="256" y="844"/>
                  </a:lnTo>
                  <a:lnTo>
                    <a:pt x="244" y="850"/>
                  </a:lnTo>
                  <a:lnTo>
                    <a:pt x="233" y="863"/>
                  </a:lnTo>
                  <a:lnTo>
                    <a:pt x="252" y="875"/>
                  </a:lnTo>
                  <a:lnTo>
                    <a:pt x="248" y="879"/>
                  </a:lnTo>
                  <a:lnTo>
                    <a:pt x="242" y="887"/>
                  </a:lnTo>
                  <a:lnTo>
                    <a:pt x="238" y="894"/>
                  </a:lnTo>
                  <a:lnTo>
                    <a:pt x="235" y="900"/>
                  </a:lnTo>
                  <a:lnTo>
                    <a:pt x="231" y="906"/>
                  </a:lnTo>
                  <a:lnTo>
                    <a:pt x="235" y="908"/>
                  </a:lnTo>
                  <a:lnTo>
                    <a:pt x="240" y="911"/>
                  </a:lnTo>
                  <a:lnTo>
                    <a:pt x="233" y="921"/>
                  </a:lnTo>
                  <a:lnTo>
                    <a:pt x="265" y="959"/>
                  </a:lnTo>
                  <a:lnTo>
                    <a:pt x="252" y="973"/>
                  </a:lnTo>
                  <a:lnTo>
                    <a:pt x="265" y="985"/>
                  </a:lnTo>
                  <a:lnTo>
                    <a:pt x="273" y="994"/>
                  </a:lnTo>
                  <a:lnTo>
                    <a:pt x="290" y="1011"/>
                  </a:lnTo>
                  <a:lnTo>
                    <a:pt x="294" y="1013"/>
                  </a:lnTo>
                  <a:lnTo>
                    <a:pt x="300" y="1013"/>
                  </a:lnTo>
                  <a:lnTo>
                    <a:pt x="302" y="1015"/>
                  </a:lnTo>
                  <a:lnTo>
                    <a:pt x="304" y="1017"/>
                  </a:lnTo>
                  <a:lnTo>
                    <a:pt x="315" y="1034"/>
                  </a:lnTo>
                  <a:lnTo>
                    <a:pt x="323" y="1031"/>
                  </a:lnTo>
                  <a:lnTo>
                    <a:pt x="334" y="1034"/>
                  </a:lnTo>
                  <a:lnTo>
                    <a:pt x="334" y="1036"/>
                  </a:lnTo>
                  <a:lnTo>
                    <a:pt x="317" y="1040"/>
                  </a:lnTo>
                  <a:lnTo>
                    <a:pt x="338" y="1129"/>
                  </a:lnTo>
                  <a:lnTo>
                    <a:pt x="340" y="1152"/>
                  </a:lnTo>
                  <a:lnTo>
                    <a:pt x="288" y="1163"/>
                  </a:lnTo>
                  <a:lnTo>
                    <a:pt x="221" y="1179"/>
                  </a:lnTo>
                  <a:lnTo>
                    <a:pt x="144" y="1196"/>
                  </a:lnTo>
                  <a:lnTo>
                    <a:pt x="144" y="1206"/>
                  </a:lnTo>
                  <a:lnTo>
                    <a:pt x="104" y="1200"/>
                  </a:lnTo>
                  <a:lnTo>
                    <a:pt x="8" y="1188"/>
                  </a:lnTo>
                  <a:lnTo>
                    <a:pt x="0" y="1259"/>
                  </a:lnTo>
                  <a:lnTo>
                    <a:pt x="25" y="1279"/>
                  </a:lnTo>
                  <a:lnTo>
                    <a:pt x="113" y="1348"/>
                  </a:lnTo>
                  <a:lnTo>
                    <a:pt x="202" y="1415"/>
                  </a:lnTo>
                  <a:lnTo>
                    <a:pt x="292" y="1484"/>
                  </a:lnTo>
                  <a:lnTo>
                    <a:pt x="346" y="1525"/>
                  </a:lnTo>
                  <a:lnTo>
                    <a:pt x="350" y="1528"/>
                  </a:lnTo>
                  <a:lnTo>
                    <a:pt x="356" y="1534"/>
                  </a:lnTo>
                  <a:lnTo>
                    <a:pt x="367" y="1544"/>
                  </a:lnTo>
                  <a:lnTo>
                    <a:pt x="417" y="1588"/>
                  </a:lnTo>
                  <a:lnTo>
                    <a:pt x="415" y="1586"/>
                  </a:lnTo>
                  <a:lnTo>
                    <a:pt x="434" y="1567"/>
                  </a:lnTo>
                  <a:lnTo>
                    <a:pt x="442" y="1550"/>
                  </a:lnTo>
                  <a:lnTo>
                    <a:pt x="452" y="1533"/>
                  </a:lnTo>
                  <a:lnTo>
                    <a:pt x="469" y="1544"/>
                  </a:lnTo>
                  <a:lnTo>
                    <a:pt x="488" y="1533"/>
                  </a:lnTo>
                  <a:lnTo>
                    <a:pt x="502" y="1517"/>
                  </a:lnTo>
                  <a:lnTo>
                    <a:pt x="517" y="1525"/>
                  </a:lnTo>
                  <a:lnTo>
                    <a:pt x="519" y="1507"/>
                  </a:lnTo>
                  <a:lnTo>
                    <a:pt x="521" y="1507"/>
                  </a:lnTo>
                  <a:lnTo>
                    <a:pt x="521" y="1502"/>
                  </a:lnTo>
                  <a:lnTo>
                    <a:pt x="519" y="1502"/>
                  </a:lnTo>
                  <a:lnTo>
                    <a:pt x="513" y="1505"/>
                  </a:lnTo>
                  <a:lnTo>
                    <a:pt x="505" y="1504"/>
                  </a:lnTo>
                  <a:lnTo>
                    <a:pt x="492" y="1505"/>
                  </a:lnTo>
                  <a:lnTo>
                    <a:pt x="492" y="1504"/>
                  </a:lnTo>
                  <a:lnTo>
                    <a:pt x="490" y="1490"/>
                  </a:lnTo>
                  <a:lnTo>
                    <a:pt x="488" y="1488"/>
                  </a:lnTo>
                  <a:lnTo>
                    <a:pt x="486" y="1490"/>
                  </a:lnTo>
                  <a:lnTo>
                    <a:pt x="467" y="1498"/>
                  </a:lnTo>
                  <a:lnTo>
                    <a:pt x="452" y="1504"/>
                  </a:lnTo>
                  <a:lnTo>
                    <a:pt x="450" y="1502"/>
                  </a:lnTo>
                  <a:lnTo>
                    <a:pt x="452" y="1513"/>
                  </a:lnTo>
                  <a:lnTo>
                    <a:pt x="440" y="1511"/>
                  </a:lnTo>
                  <a:lnTo>
                    <a:pt x="419" y="1504"/>
                  </a:lnTo>
                  <a:lnTo>
                    <a:pt x="421" y="1492"/>
                  </a:lnTo>
                  <a:lnTo>
                    <a:pt x="423" y="1486"/>
                  </a:lnTo>
                  <a:lnTo>
                    <a:pt x="423" y="1480"/>
                  </a:lnTo>
                  <a:lnTo>
                    <a:pt x="421" y="1478"/>
                  </a:lnTo>
                  <a:lnTo>
                    <a:pt x="423" y="1477"/>
                  </a:lnTo>
                  <a:lnTo>
                    <a:pt x="425" y="1475"/>
                  </a:lnTo>
                  <a:lnTo>
                    <a:pt x="428" y="1477"/>
                  </a:lnTo>
                  <a:lnTo>
                    <a:pt x="428" y="1478"/>
                  </a:lnTo>
                  <a:lnTo>
                    <a:pt x="442" y="1486"/>
                  </a:lnTo>
                  <a:lnTo>
                    <a:pt x="448" y="1486"/>
                  </a:lnTo>
                  <a:lnTo>
                    <a:pt x="469" y="1484"/>
                  </a:lnTo>
                  <a:lnTo>
                    <a:pt x="481" y="1480"/>
                  </a:lnTo>
                  <a:lnTo>
                    <a:pt x="525" y="1471"/>
                  </a:lnTo>
                  <a:lnTo>
                    <a:pt x="529" y="1469"/>
                  </a:lnTo>
                  <a:lnTo>
                    <a:pt x="531" y="1471"/>
                  </a:lnTo>
                  <a:lnTo>
                    <a:pt x="532" y="1465"/>
                  </a:lnTo>
                  <a:lnTo>
                    <a:pt x="538" y="1461"/>
                  </a:lnTo>
                  <a:lnTo>
                    <a:pt x="540" y="1461"/>
                  </a:lnTo>
                  <a:lnTo>
                    <a:pt x="544" y="1459"/>
                  </a:lnTo>
                  <a:lnTo>
                    <a:pt x="546" y="1457"/>
                  </a:lnTo>
                  <a:lnTo>
                    <a:pt x="558" y="1457"/>
                  </a:lnTo>
                  <a:lnTo>
                    <a:pt x="563" y="1457"/>
                  </a:lnTo>
                  <a:lnTo>
                    <a:pt x="565" y="1457"/>
                  </a:lnTo>
                  <a:lnTo>
                    <a:pt x="569" y="1457"/>
                  </a:lnTo>
                  <a:lnTo>
                    <a:pt x="575" y="1457"/>
                  </a:lnTo>
                  <a:lnTo>
                    <a:pt x="579" y="1457"/>
                  </a:lnTo>
                  <a:lnTo>
                    <a:pt x="582" y="1459"/>
                  </a:lnTo>
                  <a:lnTo>
                    <a:pt x="594" y="1459"/>
                  </a:lnTo>
                  <a:lnTo>
                    <a:pt x="598" y="1459"/>
                  </a:lnTo>
                  <a:lnTo>
                    <a:pt x="600" y="1459"/>
                  </a:lnTo>
                  <a:lnTo>
                    <a:pt x="602" y="1459"/>
                  </a:lnTo>
                  <a:lnTo>
                    <a:pt x="607" y="1461"/>
                  </a:lnTo>
                  <a:lnTo>
                    <a:pt x="611" y="1461"/>
                  </a:lnTo>
                  <a:lnTo>
                    <a:pt x="615" y="1461"/>
                  </a:lnTo>
                  <a:lnTo>
                    <a:pt x="619" y="1461"/>
                  </a:lnTo>
                  <a:lnTo>
                    <a:pt x="623" y="1461"/>
                  </a:lnTo>
                  <a:lnTo>
                    <a:pt x="627" y="1461"/>
                  </a:lnTo>
                  <a:lnTo>
                    <a:pt x="630" y="1461"/>
                  </a:lnTo>
                  <a:lnTo>
                    <a:pt x="634" y="1461"/>
                  </a:lnTo>
                  <a:lnTo>
                    <a:pt x="636" y="1459"/>
                  </a:lnTo>
                  <a:lnTo>
                    <a:pt x="640" y="1457"/>
                  </a:lnTo>
                  <a:lnTo>
                    <a:pt x="642" y="1456"/>
                  </a:lnTo>
                  <a:lnTo>
                    <a:pt x="646" y="1454"/>
                  </a:lnTo>
                  <a:lnTo>
                    <a:pt x="648" y="1454"/>
                  </a:lnTo>
                  <a:lnTo>
                    <a:pt x="652" y="1450"/>
                  </a:lnTo>
                  <a:lnTo>
                    <a:pt x="655" y="1454"/>
                  </a:lnTo>
                  <a:lnTo>
                    <a:pt x="657" y="1454"/>
                  </a:lnTo>
                  <a:lnTo>
                    <a:pt x="673" y="1465"/>
                  </a:lnTo>
                  <a:lnTo>
                    <a:pt x="702" y="1459"/>
                  </a:lnTo>
                  <a:lnTo>
                    <a:pt x="703" y="1457"/>
                  </a:lnTo>
                  <a:lnTo>
                    <a:pt x="700" y="1440"/>
                  </a:lnTo>
                  <a:lnTo>
                    <a:pt x="702" y="1425"/>
                  </a:lnTo>
                  <a:lnTo>
                    <a:pt x="681" y="1403"/>
                  </a:lnTo>
                  <a:lnTo>
                    <a:pt x="703" y="1394"/>
                  </a:lnTo>
                  <a:lnTo>
                    <a:pt x="702" y="1388"/>
                  </a:lnTo>
                  <a:lnTo>
                    <a:pt x="727" y="1379"/>
                  </a:lnTo>
                  <a:lnTo>
                    <a:pt x="738" y="1392"/>
                  </a:lnTo>
                  <a:lnTo>
                    <a:pt x="748" y="1384"/>
                  </a:lnTo>
                  <a:lnTo>
                    <a:pt x="755" y="1390"/>
                  </a:lnTo>
                  <a:lnTo>
                    <a:pt x="761" y="1388"/>
                  </a:lnTo>
                  <a:lnTo>
                    <a:pt x="788" y="1379"/>
                  </a:lnTo>
                  <a:lnTo>
                    <a:pt x="813" y="1392"/>
                  </a:lnTo>
                  <a:lnTo>
                    <a:pt x="817" y="1396"/>
                  </a:lnTo>
                  <a:lnTo>
                    <a:pt x="836" y="1415"/>
                  </a:lnTo>
                  <a:lnTo>
                    <a:pt x="844" y="1413"/>
                  </a:lnTo>
                  <a:lnTo>
                    <a:pt x="850" y="1417"/>
                  </a:lnTo>
                  <a:lnTo>
                    <a:pt x="857" y="1409"/>
                  </a:lnTo>
                  <a:lnTo>
                    <a:pt x="873" y="1413"/>
                  </a:lnTo>
                  <a:lnTo>
                    <a:pt x="892" y="1402"/>
                  </a:lnTo>
                  <a:lnTo>
                    <a:pt x="903" y="1392"/>
                  </a:lnTo>
                  <a:lnTo>
                    <a:pt x="915" y="1382"/>
                  </a:lnTo>
                  <a:lnTo>
                    <a:pt x="901" y="1363"/>
                  </a:lnTo>
                  <a:lnTo>
                    <a:pt x="871" y="1344"/>
                  </a:lnTo>
                  <a:lnTo>
                    <a:pt x="842" y="1329"/>
                  </a:lnTo>
                  <a:lnTo>
                    <a:pt x="823" y="1317"/>
                  </a:lnTo>
                  <a:lnTo>
                    <a:pt x="809" y="1311"/>
                  </a:lnTo>
                  <a:lnTo>
                    <a:pt x="799" y="1307"/>
                  </a:lnTo>
                  <a:lnTo>
                    <a:pt x="794" y="1302"/>
                  </a:lnTo>
                  <a:lnTo>
                    <a:pt x="792" y="1292"/>
                  </a:lnTo>
                  <a:lnTo>
                    <a:pt x="792" y="1286"/>
                  </a:lnTo>
                  <a:lnTo>
                    <a:pt x="796" y="1286"/>
                  </a:lnTo>
                  <a:lnTo>
                    <a:pt x="799" y="1286"/>
                  </a:lnTo>
                  <a:lnTo>
                    <a:pt x="804" y="1286"/>
                  </a:lnTo>
                  <a:lnTo>
                    <a:pt x="807" y="1286"/>
                  </a:lnTo>
                  <a:lnTo>
                    <a:pt x="809" y="1283"/>
                  </a:lnTo>
                  <a:lnTo>
                    <a:pt x="811" y="1281"/>
                  </a:lnTo>
                  <a:lnTo>
                    <a:pt x="813" y="1279"/>
                  </a:lnTo>
                  <a:lnTo>
                    <a:pt x="815" y="1277"/>
                  </a:lnTo>
                  <a:lnTo>
                    <a:pt x="817" y="1273"/>
                  </a:lnTo>
                  <a:lnTo>
                    <a:pt x="819" y="1271"/>
                  </a:lnTo>
                  <a:lnTo>
                    <a:pt x="821" y="1269"/>
                  </a:lnTo>
                  <a:lnTo>
                    <a:pt x="815" y="1265"/>
                  </a:lnTo>
                  <a:lnTo>
                    <a:pt x="813" y="1263"/>
                  </a:lnTo>
                  <a:lnTo>
                    <a:pt x="809" y="1261"/>
                  </a:lnTo>
                  <a:lnTo>
                    <a:pt x="804" y="1256"/>
                  </a:lnTo>
                  <a:lnTo>
                    <a:pt x="811" y="1246"/>
                  </a:lnTo>
                  <a:lnTo>
                    <a:pt x="813" y="1244"/>
                  </a:lnTo>
                  <a:lnTo>
                    <a:pt x="815" y="1240"/>
                  </a:lnTo>
                  <a:lnTo>
                    <a:pt x="817" y="1240"/>
                  </a:lnTo>
                  <a:lnTo>
                    <a:pt x="819" y="1236"/>
                  </a:lnTo>
                  <a:lnTo>
                    <a:pt x="825" y="1230"/>
                  </a:lnTo>
                  <a:lnTo>
                    <a:pt x="828" y="1233"/>
                  </a:lnTo>
                  <a:lnTo>
                    <a:pt x="832" y="1236"/>
                  </a:lnTo>
                  <a:lnTo>
                    <a:pt x="834" y="1238"/>
                  </a:lnTo>
                  <a:lnTo>
                    <a:pt x="836" y="1240"/>
                  </a:lnTo>
                  <a:lnTo>
                    <a:pt x="838" y="1240"/>
                  </a:lnTo>
                  <a:lnTo>
                    <a:pt x="840" y="1240"/>
                  </a:lnTo>
                  <a:lnTo>
                    <a:pt x="844" y="1242"/>
                  </a:lnTo>
                  <a:lnTo>
                    <a:pt x="846" y="1244"/>
                  </a:lnTo>
                  <a:lnTo>
                    <a:pt x="850" y="1244"/>
                  </a:lnTo>
                  <a:lnTo>
                    <a:pt x="852" y="1246"/>
                  </a:lnTo>
                  <a:lnTo>
                    <a:pt x="855" y="1246"/>
                  </a:lnTo>
                  <a:lnTo>
                    <a:pt x="859" y="1244"/>
                  </a:lnTo>
                  <a:lnTo>
                    <a:pt x="861" y="1242"/>
                  </a:lnTo>
                  <a:lnTo>
                    <a:pt x="865" y="1246"/>
                  </a:lnTo>
                  <a:lnTo>
                    <a:pt x="869" y="1248"/>
                  </a:lnTo>
                  <a:lnTo>
                    <a:pt x="871" y="1252"/>
                  </a:lnTo>
                  <a:lnTo>
                    <a:pt x="874" y="1254"/>
                  </a:lnTo>
                  <a:lnTo>
                    <a:pt x="876" y="1256"/>
                  </a:lnTo>
                  <a:lnTo>
                    <a:pt x="876" y="1257"/>
                  </a:lnTo>
                  <a:lnTo>
                    <a:pt x="882" y="1256"/>
                  </a:lnTo>
                  <a:lnTo>
                    <a:pt x="888" y="1254"/>
                  </a:lnTo>
                  <a:lnTo>
                    <a:pt x="896" y="1263"/>
                  </a:lnTo>
                  <a:lnTo>
                    <a:pt x="915" y="1250"/>
                  </a:lnTo>
                  <a:lnTo>
                    <a:pt x="905" y="1238"/>
                  </a:lnTo>
                  <a:lnTo>
                    <a:pt x="919" y="1223"/>
                  </a:lnTo>
                  <a:lnTo>
                    <a:pt x="932" y="1230"/>
                  </a:lnTo>
                  <a:lnTo>
                    <a:pt x="944" y="1223"/>
                  </a:lnTo>
                  <a:lnTo>
                    <a:pt x="965" y="1238"/>
                  </a:lnTo>
                  <a:lnTo>
                    <a:pt x="984" y="1227"/>
                  </a:lnTo>
                  <a:lnTo>
                    <a:pt x="999" y="1246"/>
                  </a:lnTo>
                  <a:lnTo>
                    <a:pt x="1009" y="1242"/>
                  </a:lnTo>
                  <a:lnTo>
                    <a:pt x="1032" y="1235"/>
                  </a:lnTo>
                  <a:lnTo>
                    <a:pt x="1113" y="1221"/>
                  </a:lnTo>
                  <a:lnTo>
                    <a:pt x="1167" y="1215"/>
                  </a:lnTo>
                  <a:lnTo>
                    <a:pt x="1174" y="1179"/>
                  </a:lnTo>
                  <a:lnTo>
                    <a:pt x="1180" y="1180"/>
                  </a:lnTo>
                  <a:lnTo>
                    <a:pt x="1190" y="1179"/>
                  </a:lnTo>
                  <a:lnTo>
                    <a:pt x="1213" y="1171"/>
                  </a:lnTo>
                  <a:lnTo>
                    <a:pt x="1211" y="1169"/>
                  </a:lnTo>
                  <a:lnTo>
                    <a:pt x="1207" y="1132"/>
                  </a:lnTo>
                  <a:lnTo>
                    <a:pt x="1209" y="1131"/>
                  </a:lnTo>
                  <a:lnTo>
                    <a:pt x="1230" y="1119"/>
                  </a:lnTo>
                  <a:lnTo>
                    <a:pt x="1247" y="1104"/>
                  </a:lnTo>
                  <a:lnTo>
                    <a:pt x="1251" y="1105"/>
                  </a:lnTo>
                  <a:lnTo>
                    <a:pt x="1251" y="1104"/>
                  </a:lnTo>
                  <a:lnTo>
                    <a:pt x="1253" y="1104"/>
                  </a:lnTo>
                  <a:lnTo>
                    <a:pt x="1269" y="1108"/>
                  </a:lnTo>
                  <a:lnTo>
                    <a:pt x="1271" y="1108"/>
                  </a:lnTo>
                  <a:lnTo>
                    <a:pt x="1271" y="1111"/>
                  </a:lnTo>
                  <a:lnTo>
                    <a:pt x="1274" y="1113"/>
                  </a:lnTo>
                  <a:lnTo>
                    <a:pt x="1278" y="1113"/>
                  </a:lnTo>
                  <a:lnTo>
                    <a:pt x="1280" y="1115"/>
                  </a:lnTo>
                  <a:lnTo>
                    <a:pt x="1286" y="1113"/>
                  </a:lnTo>
                  <a:lnTo>
                    <a:pt x="1288" y="1113"/>
                  </a:lnTo>
                  <a:lnTo>
                    <a:pt x="1292" y="1111"/>
                  </a:lnTo>
                  <a:lnTo>
                    <a:pt x="1293" y="1105"/>
                  </a:lnTo>
                  <a:lnTo>
                    <a:pt x="1293" y="1104"/>
                  </a:lnTo>
                  <a:lnTo>
                    <a:pt x="1295" y="1102"/>
                  </a:lnTo>
                  <a:lnTo>
                    <a:pt x="1301" y="1094"/>
                  </a:lnTo>
                  <a:lnTo>
                    <a:pt x="1303" y="1092"/>
                  </a:lnTo>
                  <a:lnTo>
                    <a:pt x="1305" y="1092"/>
                  </a:lnTo>
                  <a:lnTo>
                    <a:pt x="1309" y="1092"/>
                  </a:lnTo>
                  <a:lnTo>
                    <a:pt x="1311" y="1092"/>
                  </a:lnTo>
                  <a:lnTo>
                    <a:pt x="1314" y="1094"/>
                  </a:lnTo>
                  <a:lnTo>
                    <a:pt x="1319" y="1083"/>
                  </a:lnTo>
                  <a:lnTo>
                    <a:pt x="1322" y="1083"/>
                  </a:lnTo>
                  <a:lnTo>
                    <a:pt x="1326" y="1081"/>
                  </a:lnTo>
                  <a:lnTo>
                    <a:pt x="1328" y="1081"/>
                  </a:lnTo>
                  <a:lnTo>
                    <a:pt x="1330" y="1075"/>
                  </a:lnTo>
                  <a:lnTo>
                    <a:pt x="1330" y="1069"/>
                  </a:lnTo>
                  <a:lnTo>
                    <a:pt x="1330" y="1067"/>
                  </a:lnTo>
                  <a:lnTo>
                    <a:pt x="1330" y="1065"/>
                  </a:lnTo>
                  <a:lnTo>
                    <a:pt x="1330" y="1062"/>
                  </a:lnTo>
                  <a:lnTo>
                    <a:pt x="1330" y="1060"/>
                  </a:lnTo>
                  <a:lnTo>
                    <a:pt x="1330" y="1057"/>
                  </a:lnTo>
                  <a:lnTo>
                    <a:pt x="1330" y="1055"/>
                  </a:lnTo>
                  <a:lnTo>
                    <a:pt x="1330" y="1054"/>
                  </a:lnTo>
                  <a:lnTo>
                    <a:pt x="1330" y="1052"/>
                  </a:lnTo>
                  <a:lnTo>
                    <a:pt x="1330" y="1050"/>
                  </a:lnTo>
                  <a:lnTo>
                    <a:pt x="1330" y="1048"/>
                  </a:lnTo>
                  <a:lnTo>
                    <a:pt x="1330" y="1044"/>
                  </a:lnTo>
                  <a:lnTo>
                    <a:pt x="1330" y="1042"/>
                  </a:lnTo>
                  <a:lnTo>
                    <a:pt x="1330" y="1040"/>
                  </a:lnTo>
                  <a:lnTo>
                    <a:pt x="1330" y="1038"/>
                  </a:lnTo>
                  <a:lnTo>
                    <a:pt x="1330" y="1036"/>
                  </a:lnTo>
                  <a:lnTo>
                    <a:pt x="1332" y="1034"/>
                  </a:lnTo>
                  <a:lnTo>
                    <a:pt x="1332" y="1033"/>
                  </a:lnTo>
                  <a:lnTo>
                    <a:pt x="1332" y="1031"/>
                  </a:lnTo>
                  <a:lnTo>
                    <a:pt x="1332" y="1029"/>
                  </a:lnTo>
                  <a:lnTo>
                    <a:pt x="1332" y="1027"/>
                  </a:lnTo>
                  <a:lnTo>
                    <a:pt x="1332" y="1025"/>
                  </a:lnTo>
                  <a:lnTo>
                    <a:pt x="1332" y="1023"/>
                  </a:lnTo>
                  <a:lnTo>
                    <a:pt x="1332" y="1021"/>
                  </a:lnTo>
                  <a:lnTo>
                    <a:pt x="1332" y="1019"/>
                  </a:lnTo>
                  <a:lnTo>
                    <a:pt x="1332" y="1017"/>
                  </a:lnTo>
                  <a:lnTo>
                    <a:pt x="1332" y="1015"/>
                  </a:lnTo>
                  <a:lnTo>
                    <a:pt x="1332" y="979"/>
                  </a:lnTo>
                  <a:lnTo>
                    <a:pt x="1330" y="977"/>
                  </a:lnTo>
                  <a:lnTo>
                    <a:pt x="1326" y="973"/>
                  </a:lnTo>
                  <a:lnTo>
                    <a:pt x="1319" y="963"/>
                  </a:lnTo>
                  <a:lnTo>
                    <a:pt x="1313" y="956"/>
                  </a:lnTo>
                  <a:lnTo>
                    <a:pt x="1311" y="954"/>
                  </a:lnTo>
                  <a:lnTo>
                    <a:pt x="1307" y="950"/>
                  </a:lnTo>
                  <a:lnTo>
                    <a:pt x="1303" y="950"/>
                  </a:lnTo>
                  <a:lnTo>
                    <a:pt x="1299" y="948"/>
                  </a:lnTo>
                  <a:lnTo>
                    <a:pt x="1295" y="946"/>
                  </a:lnTo>
                  <a:lnTo>
                    <a:pt x="1292" y="944"/>
                  </a:lnTo>
                  <a:lnTo>
                    <a:pt x="1290" y="944"/>
                  </a:lnTo>
                  <a:lnTo>
                    <a:pt x="1288" y="942"/>
                  </a:lnTo>
                  <a:lnTo>
                    <a:pt x="1282" y="942"/>
                  </a:lnTo>
                  <a:lnTo>
                    <a:pt x="1276" y="938"/>
                  </a:lnTo>
                  <a:lnTo>
                    <a:pt x="1276" y="937"/>
                  </a:lnTo>
                  <a:lnTo>
                    <a:pt x="1276" y="935"/>
                  </a:lnTo>
                  <a:lnTo>
                    <a:pt x="1278" y="935"/>
                  </a:lnTo>
                  <a:lnTo>
                    <a:pt x="1278" y="932"/>
                  </a:lnTo>
                  <a:lnTo>
                    <a:pt x="1278" y="931"/>
                  </a:lnTo>
                  <a:lnTo>
                    <a:pt x="1276" y="931"/>
                  </a:lnTo>
                  <a:lnTo>
                    <a:pt x="1276" y="929"/>
                  </a:lnTo>
                  <a:lnTo>
                    <a:pt x="1278" y="929"/>
                  </a:lnTo>
                  <a:lnTo>
                    <a:pt x="1280" y="929"/>
                  </a:lnTo>
                  <a:lnTo>
                    <a:pt x="1280" y="927"/>
                  </a:lnTo>
                  <a:lnTo>
                    <a:pt x="1280" y="925"/>
                  </a:lnTo>
                  <a:lnTo>
                    <a:pt x="1282" y="923"/>
                  </a:lnTo>
                  <a:lnTo>
                    <a:pt x="1282" y="921"/>
                  </a:lnTo>
                  <a:lnTo>
                    <a:pt x="1284" y="919"/>
                  </a:lnTo>
                  <a:lnTo>
                    <a:pt x="1284" y="917"/>
                  </a:lnTo>
                  <a:lnTo>
                    <a:pt x="1284" y="915"/>
                  </a:lnTo>
                  <a:lnTo>
                    <a:pt x="1286" y="915"/>
                  </a:lnTo>
                  <a:lnTo>
                    <a:pt x="1286" y="913"/>
                  </a:lnTo>
                  <a:lnTo>
                    <a:pt x="1288" y="913"/>
                  </a:lnTo>
                  <a:lnTo>
                    <a:pt x="1288" y="911"/>
                  </a:lnTo>
                  <a:lnTo>
                    <a:pt x="1288" y="909"/>
                  </a:lnTo>
                  <a:lnTo>
                    <a:pt x="1290" y="909"/>
                  </a:lnTo>
                  <a:lnTo>
                    <a:pt x="1290" y="908"/>
                  </a:lnTo>
                  <a:lnTo>
                    <a:pt x="1292" y="908"/>
                  </a:lnTo>
                  <a:lnTo>
                    <a:pt x="1293" y="908"/>
                  </a:lnTo>
                  <a:lnTo>
                    <a:pt x="1293" y="906"/>
                  </a:lnTo>
                  <a:lnTo>
                    <a:pt x="1295" y="906"/>
                  </a:lnTo>
                  <a:lnTo>
                    <a:pt x="1297" y="906"/>
                  </a:lnTo>
                  <a:lnTo>
                    <a:pt x="1299" y="906"/>
                  </a:lnTo>
                  <a:lnTo>
                    <a:pt x="1301" y="906"/>
                  </a:lnTo>
                  <a:lnTo>
                    <a:pt x="1303" y="906"/>
                  </a:lnTo>
                  <a:lnTo>
                    <a:pt x="1303" y="904"/>
                  </a:lnTo>
                  <a:lnTo>
                    <a:pt x="1305" y="904"/>
                  </a:lnTo>
                  <a:lnTo>
                    <a:pt x="1305" y="902"/>
                  </a:lnTo>
                  <a:lnTo>
                    <a:pt x="1303" y="900"/>
                  </a:lnTo>
                  <a:lnTo>
                    <a:pt x="1305" y="900"/>
                  </a:lnTo>
                  <a:lnTo>
                    <a:pt x="1305" y="898"/>
                  </a:lnTo>
                  <a:lnTo>
                    <a:pt x="1307" y="898"/>
                  </a:lnTo>
                  <a:lnTo>
                    <a:pt x="1309" y="898"/>
                  </a:lnTo>
                  <a:lnTo>
                    <a:pt x="1309" y="896"/>
                  </a:lnTo>
                  <a:lnTo>
                    <a:pt x="1311" y="894"/>
                  </a:lnTo>
                  <a:lnTo>
                    <a:pt x="1309" y="894"/>
                  </a:lnTo>
                  <a:lnTo>
                    <a:pt x="1309" y="892"/>
                  </a:lnTo>
                  <a:lnTo>
                    <a:pt x="1307" y="892"/>
                  </a:lnTo>
                  <a:lnTo>
                    <a:pt x="1307" y="890"/>
                  </a:lnTo>
                  <a:lnTo>
                    <a:pt x="1309" y="890"/>
                  </a:lnTo>
                  <a:lnTo>
                    <a:pt x="1311" y="890"/>
                  </a:lnTo>
                  <a:lnTo>
                    <a:pt x="1313" y="890"/>
                  </a:lnTo>
                  <a:lnTo>
                    <a:pt x="1314" y="890"/>
                  </a:lnTo>
                  <a:lnTo>
                    <a:pt x="1314" y="888"/>
                  </a:lnTo>
                  <a:lnTo>
                    <a:pt x="1314" y="887"/>
                  </a:lnTo>
                  <a:lnTo>
                    <a:pt x="1317" y="887"/>
                  </a:lnTo>
                  <a:lnTo>
                    <a:pt x="1317" y="884"/>
                  </a:lnTo>
                  <a:lnTo>
                    <a:pt x="1314" y="884"/>
                  </a:lnTo>
                  <a:lnTo>
                    <a:pt x="1317" y="884"/>
                  </a:lnTo>
                  <a:lnTo>
                    <a:pt x="1317" y="882"/>
                  </a:lnTo>
                  <a:lnTo>
                    <a:pt x="1317" y="881"/>
                  </a:lnTo>
                  <a:lnTo>
                    <a:pt x="1319" y="881"/>
                  </a:lnTo>
                  <a:lnTo>
                    <a:pt x="1319" y="879"/>
                  </a:lnTo>
                  <a:lnTo>
                    <a:pt x="1319" y="881"/>
                  </a:lnTo>
                  <a:lnTo>
                    <a:pt x="1320" y="881"/>
                  </a:lnTo>
                  <a:lnTo>
                    <a:pt x="1320" y="879"/>
                  </a:lnTo>
                  <a:lnTo>
                    <a:pt x="1322" y="879"/>
                  </a:lnTo>
                  <a:lnTo>
                    <a:pt x="1324" y="877"/>
                  </a:lnTo>
                  <a:lnTo>
                    <a:pt x="1324" y="875"/>
                  </a:lnTo>
                  <a:lnTo>
                    <a:pt x="1326" y="875"/>
                  </a:lnTo>
                  <a:lnTo>
                    <a:pt x="1328" y="875"/>
                  </a:lnTo>
                  <a:lnTo>
                    <a:pt x="1328" y="873"/>
                  </a:lnTo>
                  <a:lnTo>
                    <a:pt x="1330" y="873"/>
                  </a:lnTo>
                  <a:lnTo>
                    <a:pt x="1330" y="871"/>
                  </a:lnTo>
                  <a:lnTo>
                    <a:pt x="1332" y="869"/>
                  </a:lnTo>
                  <a:lnTo>
                    <a:pt x="1332" y="871"/>
                  </a:lnTo>
                  <a:lnTo>
                    <a:pt x="1332" y="873"/>
                  </a:lnTo>
                  <a:lnTo>
                    <a:pt x="1334" y="873"/>
                  </a:lnTo>
                  <a:lnTo>
                    <a:pt x="1334" y="871"/>
                  </a:lnTo>
                  <a:lnTo>
                    <a:pt x="1336" y="871"/>
                  </a:lnTo>
                  <a:lnTo>
                    <a:pt x="1336" y="869"/>
                  </a:lnTo>
                  <a:lnTo>
                    <a:pt x="1338" y="869"/>
                  </a:lnTo>
                  <a:lnTo>
                    <a:pt x="1340" y="869"/>
                  </a:lnTo>
                  <a:lnTo>
                    <a:pt x="1340" y="867"/>
                  </a:lnTo>
                  <a:lnTo>
                    <a:pt x="1340" y="865"/>
                  </a:lnTo>
                  <a:lnTo>
                    <a:pt x="1340" y="863"/>
                  </a:lnTo>
                  <a:lnTo>
                    <a:pt x="1340" y="865"/>
                  </a:lnTo>
                  <a:lnTo>
                    <a:pt x="1341" y="865"/>
                  </a:lnTo>
                  <a:lnTo>
                    <a:pt x="1341" y="863"/>
                  </a:lnTo>
                  <a:lnTo>
                    <a:pt x="1341" y="861"/>
                  </a:lnTo>
                  <a:lnTo>
                    <a:pt x="1343" y="861"/>
                  </a:lnTo>
                  <a:lnTo>
                    <a:pt x="1343" y="863"/>
                  </a:lnTo>
                  <a:lnTo>
                    <a:pt x="1343" y="865"/>
                  </a:lnTo>
                  <a:lnTo>
                    <a:pt x="1345" y="865"/>
                  </a:lnTo>
                  <a:lnTo>
                    <a:pt x="1345" y="863"/>
                  </a:lnTo>
                  <a:lnTo>
                    <a:pt x="1345" y="861"/>
                  </a:lnTo>
                  <a:lnTo>
                    <a:pt x="1347" y="861"/>
                  </a:lnTo>
                  <a:lnTo>
                    <a:pt x="1347" y="860"/>
                  </a:lnTo>
                  <a:lnTo>
                    <a:pt x="1347" y="858"/>
                  </a:lnTo>
                  <a:lnTo>
                    <a:pt x="1349" y="856"/>
                  </a:lnTo>
                  <a:lnTo>
                    <a:pt x="1351" y="858"/>
                  </a:lnTo>
                  <a:lnTo>
                    <a:pt x="1351" y="856"/>
                  </a:lnTo>
                  <a:lnTo>
                    <a:pt x="1351" y="854"/>
                  </a:lnTo>
                  <a:lnTo>
                    <a:pt x="1353" y="854"/>
                  </a:lnTo>
                  <a:lnTo>
                    <a:pt x="1355" y="854"/>
                  </a:lnTo>
                  <a:lnTo>
                    <a:pt x="1357" y="854"/>
                  </a:lnTo>
                  <a:lnTo>
                    <a:pt x="1357" y="852"/>
                  </a:lnTo>
                  <a:lnTo>
                    <a:pt x="1359" y="852"/>
                  </a:lnTo>
                  <a:lnTo>
                    <a:pt x="1359" y="854"/>
                  </a:lnTo>
                  <a:lnTo>
                    <a:pt x="1361" y="854"/>
                  </a:lnTo>
                  <a:lnTo>
                    <a:pt x="1361" y="852"/>
                  </a:lnTo>
                  <a:lnTo>
                    <a:pt x="1359" y="850"/>
                  </a:lnTo>
                  <a:lnTo>
                    <a:pt x="1361" y="850"/>
                  </a:lnTo>
                  <a:lnTo>
                    <a:pt x="1363" y="850"/>
                  </a:lnTo>
                  <a:lnTo>
                    <a:pt x="1363" y="848"/>
                  </a:lnTo>
                  <a:lnTo>
                    <a:pt x="1365" y="848"/>
                  </a:lnTo>
                  <a:lnTo>
                    <a:pt x="1365" y="846"/>
                  </a:lnTo>
                  <a:lnTo>
                    <a:pt x="1367" y="844"/>
                  </a:lnTo>
                  <a:lnTo>
                    <a:pt x="1369" y="842"/>
                  </a:lnTo>
                  <a:lnTo>
                    <a:pt x="1369" y="840"/>
                  </a:lnTo>
                  <a:lnTo>
                    <a:pt x="1367" y="840"/>
                  </a:lnTo>
                  <a:lnTo>
                    <a:pt x="1367" y="838"/>
                  </a:lnTo>
                  <a:lnTo>
                    <a:pt x="1369" y="838"/>
                  </a:lnTo>
                  <a:lnTo>
                    <a:pt x="1370" y="838"/>
                  </a:lnTo>
                  <a:lnTo>
                    <a:pt x="1372" y="838"/>
                  </a:lnTo>
                  <a:lnTo>
                    <a:pt x="1372" y="836"/>
                  </a:lnTo>
                  <a:lnTo>
                    <a:pt x="1370" y="836"/>
                  </a:lnTo>
                  <a:lnTo>
                    <a:pt x="1370" y="834"/>
                  </a:lnTo>
                  <a:lnTo>
                    <a:pt x="1372" y="834"/>
                  </a:lnTo>
                  <a:lnTo>
                    <a:pt x="1372" y="833"/>
                  </a:lnTo>
                  <a:lnTo>
                    <a:pt x="1372" y="831"/>
                  </a:lnTo>
                  <a:lnTo>
                    <a:pt x="1374" y="831"/>
                  </a:lnTo>
                  <a:lnTo>
                    <a:pt x="1374" y="829"/>
                  </a:lnTo>
                  <a:lnTo>
                    <a:pt x="1376" y="829"/>
                  </a:lnTo>
                  <a:lnTo>
                    <a:pt x="1378" y="829"/>
                  </a:lnTo>
                  <a:lnTo>
                    <a:pt x="1380" y="829"/>
                  </a:lnTo>
                  <a:lnTo>
                    <a:pt x="1380" y="827"/>
                  </a:lnTo>
                  <a:lnTo>
                    <a:pt x="1382" y="827"/>
                  </a:lnTo>
                  <a:lnTo>
                    <a:pt x="1382" y="825"/>
                  </a:lnTo>
                  <a:lnTo>
                    <a:pt x="1384" y="825"/>
                  </a:lnTo>
                  <a:lnTo>
                    <a:pt x="1384" y="823"/>
                  </a:lnTo>
                  <a:lnTo>
                    <a:pt x="1386" y="823"/>
                  </a:lnTo>
                  <a:lnTo>
                    <a:pt x="1386" y="821"/>
                  </a:lnTo>
                  <a:lnTo>
                    <a:pt x="1388" y="821"/>
                  </a:lnTo>
                  <a:lnTo>
                    <a:pt x="1390" y="821"/>
                  </a:lnTo>
                  <a:lnTo>
                    <a:pt x="1384" y="815"/>
                  </a:lnTo>
                  <a:lnTo>
                    <a:pt x="1391" y="806"/>
                  </a:lnTo>
                  <a:lnTo>
                    <a:pt x="1399" y="812"/>
                  </a:lnTo>
                  <a:lnTo>
                    <a:pt x="1405" y="806"/>
                  </a:lnTo>
                  <a:lnTo>
                    <a:pt x="1407" y="813"/>
                  </a:lnTo>
                  <a:lnTo>
                    <a:pt x="1407" y="815"/>
                  </a:lnTo>
                  <a:lnTo>
                    <a:pt x="1417" y="823"/>
                  </a:lnTo>
                  <a:lnTo>
                    <a:pt x="1451" y="858"/>
                  </a:lnTo>
                  <a:lnTo>
                    <a:pt x="1465" y="875"/>
                  </a:lnTo>
                  <a:lnTo>
                    <a:pt x="1468" y="879"/>
                  </a:lnTo>
                  <a:lnTo>
                    <a:pt x="1468" y="882"/>
                  </a:lnTo>
                  <a:lnTo>
                    <a:pt x="1472" y="890"/>
                  </a:lnTo>
                  <a:lnTo>
                    <a:pt x="1476" y="902"/>
                  </a:lnTo>
                  <a:lnTo>
                    <a:pt x="1478" y="906"/>
                  </a:lnTo>
                  <a:lnTo>
                    <a:pt x="1480" y="904"/>
                  </a:lnTo>
                  <a:lnTo>
                    <a:pt x="1480" y="902"/>
                  </a:lnTo>
                  <a:lnTo>
                    <a:pt x="1484" y="898"/>
                  </a:lnTo>
                  <a:lnTo>
                    <a:pt x="1484" y="896"/>
                  </a:lnTo>
                  <a:lnTo>
                    <a:pt x="1486" y="892"/>
                  </a:lnTo>
                  <a:lnTo>
                    <a:pt x="1488" y="890"/>
                  </a:lnTo>
                  <a:lnTo>
                    <a:pt x="1488" y="882"/>
                  </a:lnTo>
                  <a:lnTo>
                    <a:pt x="1484" y="879"/>
                  </a:lnTo>
                  <a:lnTo>
                    <a:pt x="1480" y="877"/>
                  </a:lnTo>
                  <a:lnTo>
                    <a:pt x="1478" y="875"/>
                  </a:lnTo>
                  <a:lnTo>
                    <a:pt x="1476" y="869"/>
                  </a:lnTo>
                  <a:lnTo>
                    <a:pt x="1478" y="867"/>
                  </a:lnTo>
                  <a:lnTo>
                    <a:pt x="1484" y="861"/>
                  </a:lnTo>
                  <a:lnTo>
                    <a:pt x="1492" y="854"/>
                  </a:lnTo>
                  <a:lnTo>
                    <a:pt x="1497" y="846"/>
                  </a:lnTo>
                  <a:lnTo>
                    <a:pt x="1499" y="840"/>
                  </a:lnTo>
                  <a:lnTo>
                    <a:pt x="1499" y="833"/>
                  </a:lnTo>
                  <a:lnTo>
                    <a:pt x="1497" y="825"/>
                  </a:lnTo>
                  <a:lnTo>
                    <a:pt x="1488" y="815"/>
                  </a:lnTo>
                  <a:lnTo>
                    <a:pt x="1478" y="806"/>
                  </a:lnTo>
                  <a:lnTo>
                    <a:pt x="1470" y="802"/>
                  </a:lnTo>
                  <a:lnTo>
                    <a:pt x="1463" y="800"/>
                  </a:lnTo>
                  <a:lnTo>
                    <a:pt x="1455" y="802"/>
                  </a:lnTo>
                  <a:lnTo>
                    <a:pt x="1449" y="804"/>
                  </a:lnTo>
                  <a:lnTo>
                    <a:pt x="1440" y="806"/>
                  </a:lnTo>
                  <a:lnTo>
                    <a:pt x="1430" y="807"/>
                  </a:lnTo>
                  <a:lnTo>
                    <a:pt x="1426" y="807"/>
                  </a:lnTo>
                  <a:lnTo>
                    <a:pt x="1422" y="807"/>
                  </a:lnTo>
                  <a:lnTo>
                    <a:pt x="1418" y="807"/>
                  </a:lnTo>
                  <a:lnTo>
                    <a:pt x="1417" y="804"/>
                  </a:lnTo>
                  <a:lnTo>
                    <a:pt x="1415" y="800"/>
                  </a:lnTo>
                  <a:lnTo>
                    <a:pt x="1415" y="798"/>
                  </a:lnTo>
                  <a:lnTo>
                    <a:pt x="1418" y="792"/>
                  </a:lnTo>
                  <a:lnTo>
                    <a:pt x="1422" y="785"/>
                  </a:lnTo>
                  <a:lnTo>
                    <a:pt x="1422" y="779"/>
                  </a:lnTo>
                  <a:lnTo>
                    <a:pt x="1422" y="767"/>
                  </a:lnTo>
                  <a:lnTo>
                    <a:pt x="1426" y="765"/>
                  </a:lnTo>
                  <a:lnTo>
                    <a:pt x="1451" y="752"/>
                  </a:lnTo>
                  <a:lnTo>
                    <a:pt x="1468" y="754"/>
                  </a:lnTo>
                  <a:lnTo>
                    <a:pt x="1470" y="754"/>
                  </a:lnTo>
                  <a:lnTo>
                    <a:pt x="1470" y="756"/>
                  </a:lnTo>
                  <a:lnTo>
                    <a:pt x="1468" y="759"/>
                  </a:lnTo>
                  <a:lnTo>
                    <a:pt x="1474" y="762"/>
                  </a:lnTo>
                  <a:lnTo>
                    <a:pt x="1476" y="762"/>
                  </a:lnTo>
                  <a:lnTo>
                    <a:pt x="1482" y="762"/>
                  </a:lnTo>
                  <a:lnTo>
                    <a:pt x="1484" y="762"/>
                  </a:lnTo>
                  <a:lnTo>
                    <a:pt x="1486" y="762"/>
                  </a:lnTo>
                  <a:lnTo>
                    <a:pt x="1488" y="762"/>
                  </a:lnTo>
                  <a:lnTo>
                    <a:pt x="1490" y="762"/>
                  </a:lnTo>
                  <a:lnTo>
                    <a:pt x="1490" y="764"/>
                  </a:lnTo>
                  <a:lnTo>
                    <a:pt x="1492" y="764"/>
                  </a:lnTo>
                  <a:lnTo>
                    <a:pt x="1493" y="764"/>
                  </a:lnTo>
                  <a:lnTo>
                    <a:pt x="1501" y="765"/>
                  </a:lnTo>
                  <a:lnTo>
                    <a:pt x="1505" y="767"/>
                  </a:lnTo>
                  <a:lnTo>
                    <a:pt x="1511" y="769"/>
                  </a:lnTo>
                  <a:lnTo>
                    <a:pt x="1514" y="769"/>
                  </a:lnTo>
                  <a:lnTo>
                    <a:pt x="1520" y="771"/>
                  </a:lnTo>
                  <a:lnTo>
                    <a:pt x="1522" y="773"/>
                  </a:lnTo>
                  <a:lnTo>
                    <a:pt x="1524" y="773"/>
                  </a:lnTo>
                  <a:lnTo>
                    <a:pt x="1530" y="773"/>
                  </a:lnTo>
                  <a:lnTo>
                    <a:pt x="1534" y="773"/>
                  </a:lnTo>
                  <a:lnTo>
                    <a:pt x="1540" y="773"/>
                  </a:lnTo>
                  <a:lnTo>
                    <a:pt x="1545" y="773"/>
                  </a:lnTo>
                  <a:lnTo>
                    <a:pt x="1549" y="773"/>
                  </a:lnTo>
                  <a:lnTo>
                    <a:pt x="1549" y="762"/>
                  </a:lnTo>
                  <a:lnTo>
                    <a:pt x="1553" y="736"/>
                  </a:lnTo>
                  <a:lnTo>
                    <a:pt x="1559" y="736"/>
                  </a:lnTo>
                  <a:lnTo>
                    <a:pt x="1562" y="736"/>
                  </a:lnTo>
                  <a:lnTo>
                    <a:pt x="1562" y="738"/>
                  </a:lnTo>
                  <a:lnTo>
                    <a:pt x="1567" y="738"/>
                  </a:lnTo>
                  <a:lnTo>
                    <a:pt x="1568" y="738"/>
                  </a:lnTo>
                  <a:lnTo>
                    <a:pt x="1572" y="738"/>
                  </a:lnTo>
                  <a:lnTo>
                    <a:pt x="1574" y="738"/>
                  </a:lnTo>
                  <a:lnTo>
                    <a:pt x="1578" y="740"/>
                  </a:lnTo>
                  <a:lnTo>
                    <a:pt x="1578" y="735"/>
                  </a:lnTo>
                  <a:lnTo>
                    <a:pt x="1582" y="733"/>
                  </a:lnTo>
                  <a:lnTo>
                    <a:pt x="1584" y="731"/>
                  </a:lnTo>
                  <a:lnTo>
                    <a:pt x="1586" y="729"/>
                  </a:lnTo>
                  <a:lnTo>
                    <a:pt x="1586" y="731"/>
                  </a:lnTo>
                  <a:lnTo>
                    <a:pt x="1589" y="727"/>
                  </a:lnTo>
                  <a:lnTo>
                    <a:pt x="1593" y="731"/>
                  </a:lnTo>
                  <a:lnTo>
                    <a:pt x="1605" y="711"/>
                  </a:lnTo>
                  <a:lnTo>
                    <a:pt x="1601" y="711"/>
                  </a:lnTo>
                  <a:lnTo>
                    <a:pt x="1595" y="711"/>
                  </a:lnTo>
                  <a:lnTo>
                    <a:pt x="1595" y="709"/>
                  </a:lnTo>
                  <a:lnTo>
                    <a:pt x="1597" y="702"/>
                  </a:lnTo>
                  <a:lnTo>
                    <a:pt x="1599" y="692"/>
                  </a:lnTo>
                  <a:lnTo>
                    <a:pt x="1613" y="681"/>
                  </a:lnTo>
                  <a:lnTo>
                    <a:pt x="1624" y="683"/>
                  </a:lnTo>
                  <a:lnTo>
                    <a:pt x="1624" y="696"/>
                  </a:lnTo>
                  <a:lnTo>
                    <a:pt x="1626" y="694"/>
                  </a:lnTo>
                  <a:lnTo>
                    <a:pt x="1628" y="690"/>
                  </a:lnTo>
                  <a:lnTo>
                    <a:pt x="1630" y="685"/>
                  </a:lnTo>
                  <a:lnTo>
                    <a:pt x="1630" y="679"/>
                  </a:lnTo>
                  <a:lnTo>
                    <a:pt x="1632" y="677"/>
                  </a:lnTo>
                  <a:lnTo>
                    <a:pt x="1632" y="673"/>
                  </a:lnTo>
                  <a:lnTo>
                    <a:pt x="1630" y="671"/>
                  </a:lnTo>
                  <a:lnTo>
                    <a:pt x="1628" y="667"/>
                  </a:lnTo>
                  <a:lnTo>
                    <a:pt x="1628" y="663"/>
                  </a:lnTo>
                  <a:lnTo>
                    <a:pt x="1628" y="661"/>
                  </a:lnTo>
                  <a:lnTo>
                    <a:pt x="1628" y="660"/>
                  </a:lnTo>
                  <a:lnTo>
                    <a:pt x="1632" y="658"/>
                  </a:lnTo>
                  <a:lnTo>
                    <a:pt x="1637" y="654"/>
                  </a:lnTo>
                  <a:lnTo>
                    <a:pt x="1641" y="652"/>
                  </a:lnTo>
                  <a:lnTo>
                    <a:pt x="1649" y="652"/>
                  </a:lnTo>
                  <a:lnTo>
                    <a:pt x="1651" y="654"/>
                  </a:lnTo>
                  <a:lnTo>
                    <a:pt x="1653" y="654"/>
                  </a:lnTo>
                  <a:lnTo>
                    <a:pt x="1651" y="658"/>
                  </a:lnTo>
                  <a:lnTo>
                    <a:pt x="1651" y="661"/>
                  </a:lnTo>
                  <a:lnTo>
                    <a:pt x="1653" y="665"/>
                  </a:lnTo>
                  <a:lnTo>
                    <a:pt x="1655" y="665"/>
                  </a:lnTo>
                  <a:lnTo>
                    <a:pt x="1657" y="665"/>
                  </a:lnTo>
                  <a:lnTo>
                    <a:pt x="1663" y="661"/>
                  </a:lnTo>
                  <a:lnTo>
                    <a:pt x="1666" y="658"/>
                  </a:lnTo>
                  <a:lnTo>
                    <a:pt x="1668" y="656"/>
                  </a:lnTo>
                  <a:lnTo>
                    <a:pt x="1670" y="650"/>
                  </a:lnTo>
                  <a:lnTo>
                    <a:pt x="1672" y="648"/>
                  </a:lnTo>
                  <a:lnTo>
                    <a:pt x="1676" y="648"/>
                  </a:lnTo>
                  <a:lnTo>
                    <a:pt x="1693" y="644"/>
                  </a:lnTo>
                  <a:lnTo>
                    <a:pt x="1701" y="642"/>
                  </a:lnTo>
                  <a:lnTo>
                    <a:pt x="1705" y="644"/>
                  </a:lnTo>
                  <a:lnTo>
                    <a:pt x="1712" y="646"/>
                  </a:lnTo>
                  <a:lnTo>
                    <a:pt x="1716" y="646"/>
                  </a:lnTo>
                  <a:lnTo>
                    <a:pt x="1720" y="642"/>
                  </a:lnTo>
                  <a:lnTo>
                    <a:pt x="1722" y="639"/>
                  </a:lnTo>
                  <a:lnTo>
                    <a:pt x="1728" y="631"/>
                  </a:lnTo>
                  <a:lnTo>
                    <a:pt x="1730" y="625"/>
                  </a:lnTo>
                  <a:lnTo>
                    <a:pt x="1730" y="623"/>
                  </a:lnTo>
                  <a:lnTo>
                    <a:pt x="1730" y="621"/>
                  </a:lnTo>
                  <a:lnTo>
                    <a:pt x="1726" y="619"/>
                  </a:lnTo>
                  <a:lnTo>
                    <a:pt x="1722" y="617"/>
                  </a:lnTo>
                  <a:lnTo>
                    <a:pt x="1716" y="613"/>
                  </a:lnTo>
                  <a:lnTo>
                    <a:pt x="1712" y="613"/>
                  </a:lnTo>
                  <a:lnTo>
                    <a:pt x="1709" y="611"/>
                  </a:lnTo>
                  <a:lnTo>
                    <a:pt x="1705" y="610"/>
                  </a:lnTo>
                  <a:lnTo>
                    <a:pt x="1703" y="610"/>
                  </a:lnTo>
                  <a:lnTo>
                    <a:pt x="1697" y="610"/>
                  </a:lnTo>
                  <a:lnTo>
                    <a:pt x="1695" y="608"/>
                  </a:lnTo>
                  <a:lnTo>
                    <a:pt x="1693" y="608"/>
                  </a:lnTo>
                  <a:lnTo>
                    <a:pt x="1693" y="606"/>
                  </a:lnTo>
                  <a:lnTo>
                    <a:pt x="1691" y="604"/>
                  </a:lnTo>
                  <a:lnTo>
                    <a:pt x="1691" y="602"/>
                  </a:lnTo>
                  <a:lnTo>
                    <a:pt x="1693" y="600"/>
                  </a:lnTo>
                  <a:lnTo>
                    <a:pt x="1693" y="598"/>
                  </a:lnTo>
                  <a:lnTo>
                    <a:pt x="1695" y="594"/>
                  </a:lnTo>
                  <a:lnTo>
                    <a:pt x="1693" y="586"/>
                  </a:lnTo>
                  <a:lnTo>
                    <a:pt x="1693" y="581"/>
                  </a:lnTo>
                  <a:lnTo>
                    <a:pt x="1693" y="579"/>
                  </a:lnTo>
                  <a:lnTo>
                    <a:pt x="1693" y="577"/>
                  </a:lnTo>
                  <a:lnTo>
                    <a:pt x="1699" y="573"/>
                  </a:lnTo>
                  <a:lnTo>
                    <a:pt x="1701" y="571"/>
                  </a:lnTo>
                  <a:lnTo>
                    <a:pt x="1701" y="567"/>
                  </a:lnTo>
                  <a:lnTo>
                    <a:pt x="1699" y="560"/>
                  </a:lnTo>
                  <a:lnTo>
                    <a:pt x="1697" y="554"/>
                  </a:lnTo>
                  <a:lnTo>
                    <a:pt x="1697" y="552"/>
                  </a:lnTo>
                  <a:lnTo>
                    <a:pt x="1699" y="546"/>
                  </a:lnTo>
                  <a:lnTo>
                    <a:pt x="1701" y="544"/>
                  </a:lnTo>
                  <a:lnTo>
                    <a:pt x="1703" y="544"/>
                  </a:lnTo>
                  <a:lnTo>
                    <a:pt x="1705" y="544"/>
                  </a:lnTo>
                  <a:lnTo>
                    <a:pt x="1707" y="544"/>
                  </a:lnTo>
                  <a:lnTo>
                    <a:pt x="1711" y="546"/>
                  </a:lnTo>
                  <a:lnTo>
                    <a:pt x="1716" y="550"/>
                  </a:lnTo>
                  <a:lnTo>
                    <a:pt x="1718" y="554"/>
                  </a:lnTo>
                  <a:lnTo>
                    <a:pt x="1720" y="554"/>
                  </a:lnTo>
                  <a:lnTo>
                    <a:pt x="1722" y="556"/>
                  </a:lnTo>
                  <a:lnTo>
                    <a:pt x="1724" y="556"/>
                  </a:lnTo>
                  <a:lnTo>
                    <a:pt x="1726" y="554"/>
                  </a:lnTo>
                  <a:lnTo>
                    <a:pt x="1730" y="554"/>
                  </a:lnTo>
                  <a:lnTo>
                    <a:pt x="1726" y="546"/>
                  </a:lnTo>
                  <a:lnTo>
                    <a:pt x="1738" y="542"/>
                  </a:lnTo>
                  <a:lnTo>
                    <a:pt x="1764" y="535"/>
                  </a:lnTo>
                  <a:lnTo>
                    <a:pt x="1784" y="529"/>
                  </a:lnTo>
                  <a:lnTo>
                    <a:pt x="1784" y="508"/>
                  </a:lnTo>
                  <a:lnTo>
                    <a:pt x="1787" y="506"/>
                  </a:lnTo>
                  <a:lnTo>
                    <a:pt x="1816" y="496"/>
                  </a:lnTo>
                  <a:lnTo>
                    <a:pt x="1832" y="500"/>
                  </a:lnTo>
                  <a:lnTo>
                    <a:pt x="1836" y="498"/>
                  </a:lnTo>
                  <a:lnTo>
                    <a:pt x="1839" y="494"/>
                  </a:lnTo>
                  <a:lnTo>
                    <a:pt x="1837" y="488"/>
                  </a:lnTo>
                  <a:lnTo>
                    <a:pt x="1845" y="481"/>
                  </a:lnTo>
                  <a:lnTo>
                    <a:pt x="1849" y="477"/>
                  </a:lnTo>
                  <a:lnTo>
                    <a:pt x="1851" y="473"/>
                  </a:lnTo>
                  <a:lnTo>
                    <a:pt x="1855" y="469"/>
                  </a:lnTo>
                  <a:lnTo>
                    <a:pt x="1855" y="466"/>
                  </a:lnTo>
                  <a:lnTo>
                    <a:pt x="1851" y="458"/>
                  </a:lnTo>
                  <a:lnTo>
                    <a:pt x="1849" y="456"/>
                  </a:lnTo>
                  <a:lnTo>
                    <a:pt x="1849" y="452"/>
                  </a:lnTo>
                  <a:lnTo>
                    <a:pt x="1843" y="450"/>
                  </a:lnTo>
                  <a:lnTo>
                    <a:pt x="1839" y="452"/>
                  </a:lnTo>
                  <a:lnTo>
                    <a:pt x="1836" y="442"/>
                  </a:lnTo>
                  <a:lnTo>
                    <a:pt x="1837" y="435"/>
                  </a:lnTo>
                  <a:lnTo>
                    <a:pt x="1836" y="429"/>
                  </a:lnTo>
                  <a:lnTo>
                    <a:pt x="1834" y="425"/>
                  </a:lnTo>
                  <a:lnTo>
                    <a:pt x="1836" y="419"/>
                  </a:lnTo>
                  <a:lnTo>
                    <a:pt x="1824" y="413"/>
                  </a:lnTo>
                  <a:lnTo>
                    <a:pt x="1822" y="410"/>
                  </a:lnTo>
                  <a:lnTo>
                    <a:pt x="1816" y="404"/>
                  </a:lnTo>
                  <a:lnTo>
                    <a:pt x="1799" y="392"/>
                  </a:lnTo>
                  <a:lnTo>
                    <a:pt x="1791" y="387"/>
                  </a:lnTo>
                  <a:lnTo>
                    <a:pt x="1787" y="390"/>
                  </a:lnTo>
                  <a:lnTo>
                    <a:pt x="1780" y="383"/>
                  </a:lnTo>
                  <a:lnTo>
                    <a:pt x="1782" y="377"/>
                  </a:lnTo>
                  <a:lnTo>
                    <a:pt x="1797" y="360"/>
                  </a:lnTo>
                  <a:lnTo>
                    <a:pt x="1816" y="371"/>
                  </a:lnTo>
                  <a:lnTo>
                    <a:pt x="1826" y="371"/>
                  </a:lnTo>
                  <a:lnTo>
                    <a:pt x="1824" y="367"/>
                  </a:lnTo>
                  <a:lnTo>
                    <a:pt x="1826" y="367"/>
                  </a:lnTo>
                  <a:lnTo>
                    <a:pt x="1834" y="373"/>
                  </a:lnTo>
                  <a:lnTo>
                    <a:pt x="1836" y="371"/>
                  </a:lnTo>
                  <a:lnTo>
                    <a:pt x="1836" y="365"/>
                  </a:lnTo>
                  <a:lnTo>
                    <a:pt x="1837" y="363"/>
                  </a:lnTo>
                  <a:lnTo>
                    <a:pt x="1845" y="365"/>
                  </a:lnTo>
                  <a:lnTo>
                    <a:pt x="1847" y="363"/>
                  </a:lnTo>
                  <a:lnTo>
                    <a:pt x="1849" y="362"/>
                  </a:lnTo>
                  <a:lnTo>
                    <a:pt x="1843" y="352"/>
                  </a:lnTo>
                  <a:lnTo>
                    <a:pt x="1841" y="350"/>
                  </a:lnTo>
                  <a:lnTo>
                    <a:pt x="1832" y="346"/>
                  </a:lnTo>
                  <a:lnTo>
                    <a:pt x="1820" y="344"/>
                  </a:lnTo>
                  <a:lnTo>
                    <a:pt x="1810" y="323"/>
                  </a:lnTo>
                  <a:lnTo>
                    <a:pt x="1799" y="317"/>
                  </a:lnTo>
                  <a:lnTo>
                    <a:pt x="1799" y="300"/>
                  </a:lnTo>
                  <a:lnTo>
                    <a:pt x="1826" y="292"/>
                  </a:lnTo>
                  <a:lnTo>
                    <a:pt x="1832" y="294"/>
                  </a:lnTo>
                  <a:lnTo>
                    <a:pt x="1837" y="296"/>
                  </a:lnTo>
                  <a:lnTo>
                    <a:pt x="1843" y="294"/>
                  </a:lnTo>
                  <a:lnTo>
                    <a:pt x="1851" y="291"/>
                  </a:lnTo>
                  <a:lnTo>
                    <a:pt x="1849" y="286"/>
                  </a:lnTo>
                  <a:lnTo>
                    <a:pt x="1849" y="281"/>
                  </a:lnTo>
                  <a:lnTo>
                    <a:pt x="1845" y="277"/>
                  </a:lnTo>
                  <a:lnTo>
                    <a:pt x="1845" y="273"/>
                  </a:lnTo>
                  <a:lnTo>
                    <a:pt x="1847" y="265"/>
                  </a:lnTo>
                  <a:lnTo>
                    <a:pt x="1851" y="260"/>
                  </a:lnTo>
                  <a:lnTo>
                    <a:pt x="1855" y="256"/>
                  </a:lnTo>
                  <a:lnTo>
                    <a:pt x="1857" y="254"/>
                  </a:lnTo>
                  <a:lnTo>
                    <a:pt x="1858" y="252"/>
                  </a:lnTo>
                  <a:lnTo>
                    <a:pt x="1863" y="248"/>
                  </a:lnTo>
                  <a:lnTo>
                    <a:pt x="1864" y="246"/>
                  </a:lnTo>
                  <a:lnTo>
                    <a:pt x="1866" y="244"/>
                  </a:lnTo>
                  <a:lnTo>
                    <a:pt x="1868" y="242"/>
                  </a:lnTo>
                  <a:lnTo>
                    <a:pt x="1870" y="240"/>
                  </a:lnTo>
                  <a:lnTo>
                    <a:pt x="1874" y="238"/>
                  </a:lnTo>
                  <a:lnTo>
                    <a:pt x="1876" y="237"/>
                  </a:lnTo>
                  <a:lnTo>
                    <a:pt x="1874" y="233"/>
                  </a:lnTo>
                  <a:lnTo>
                    <a:pt x="1872" y="233"/>
                  </a:lnTo>
                  <a:lnTo>
                    <a:pt x="1870" y="227"/>
                  </a:lnTo>
                  <a:lnTo>
                    <a:pt x="1868" y="223"/>
                  </a:lnTo>
                  <a:lnTo>
                    <a:pt x="1868" y="221"/>
                  </a:lnTo>
                  <a:lnTo>
                    <a:pt x="1864" y="221"/>
                  </a:lnTo>
                  <a:lnTo>
                    <a:pt x="1858" y="223"/>
                  </a:lnTo>
                  <a:lnTo>
                    <a:pt x="1849" y="225"/>
                  </a:lnTo>
                  <a:lnTo>
                    <a:pt x="1845" y="223"/>
                  </a:lnTo>
                  <a:lnTo>
                    <a:pt x="1839" y="221"/>
                  </a:lnTo>
                  <a:lnTo>
                    <a:pt x="1832" y="221"/>
                  </a:lnTo>
                  <a:lnTo>
                    <a:pt x="1826" y="223"/>
                  </a:lnTo>
                  <a:lnTo>
                    <a:pt x="1820" y="223"/>
                  </a:lnTo>
                  <a:lnTo>
                    <a:pt x="1816" y="225"/>
                  </a:lnTo>
                  <a:lnTo>
                    <a:pt x="1815" y="225"/>
                  </a:lnTo>
                  <a:lnTo>
                    <a:pt x="1809" y="225"/>
                  </a:lnTo>
                  <a:lnTo>
                    <a:pt x="1805" y="231"/>
                  </a:lnTo>
                  <a:lnTo>
                    <a:pt x="1803" y="235"/>
                  </a:lnTo>
                  <a:lnTo>
                    <a:pt x="1801" y="237"/>
                  </a:lnTo>
                  <a:lnTo>
                    <a:pt x="1799" y="238"/>
                  </a:lnTo>
                  <a:lnTo>
                    <a:pt x="1799" y="240"/>
                  </a:lnTo>
                  <a:lnTo>
                    <a:pt x="1797" y="254"/>
                  </a:lnTo>
                  <a:lnTo>
                    <a:pt x="1793" y="260"/>
                  </a:lnTo>
                  <a:lnTo>
                    <a:pt x="1793" y="258"/>
                  </a:lnTo>
                  <a:lnTo>
                    <a:pt x="1791" y="262"/>
                  </a:lnTo>
                  <a:lnTo>
                    <a:pt x="1789" y="265"/>
                  </a:lnTo>
                  <a:lnTo>
                    <a:pt x="1787" y="267"/>
                  </a:lnTo>
                  <a:lnTo>
                    <a:pt x="1784" y="271"/>
                  </a:lnTo>
                  <a:lnTo>
                    <a:pt x="1782" y="275"/>
                  </a:lnTo>
                  <a:lnTo>
                    <a:pt x="1780" y="277"/>
                  </a:lnTo>
                  <a:lnTo>
                    <a:pt x="1776" y="283"/>
                  </a:lnTo>
                  <a:lnTo>
                    <a:pt x="1774" y="285"/>
                  </a:lnTo>
                  <a:lnTo>
                    <a:pt x="1772" y="286"/>
                  </a:lnTo>
                  <a:lnTo>
                    <a:pt x="1770" y="288"/>
                  </a:lnTo>
                  <a:lnTo>
                    <a:pt x="1766" y="292"/>
                  </a:lnTo>
                  <a:lnTo>
                    <a:pt x="1764" y="294"/>
                  </a:lnTo>
                  <a:lnTo>
                    <a:pt x="1762" y="296"/>
                  </a:lnTo>
                  <a:lnTo>
                    <a:pt x="1757" y="300"/>
                  </a:lnTo>
                  <a:lnTo>
                    <a:pt x="1751" y="304"/>
                  </a:lnTo>
                  <a:lnTo>
                    <a:pt x="1749" y="308"/>
                  </a:lnTo>
                  <a:lnTo>
                    <a:pt x="1745" y="310"/>
                  </a:lnTo>
                  <a:lnTo>
                    <a:pt x="1743" y="312"/>
                  </a:lnTo>
                  <a:lnTo>
                    <a:pt x="1739" y="315"/>
                  </a:lnTo>
                  <a:lnTo>
                    <a:pt x="1736" y="319"/>
                  </a:lnTo>
                  <a:lnTo>
                    <a:pt x="1720" y="321"/>
                  </a:lnTo>
                  <a:lnTo>
                    <a:pt x="1716" y="321"/>
                  </a:lnTo>
                  <a:lnTo>
                    <a:pt x="1703" y="315"/>
                  </a:lnTo>
                  <a:lnTo>
                    <a:pt x="1693" y="333"/>
                  </a:lnTo>
                  <a:lnTo>
                    <a:pt x="1680" y="333"/>
                  </a:lnTo>
                  <a:lnTo>
                    <a:pt x="1664" y="333"/>
                  </a:lnTo>
                  <a:lnTo>
                    <a:pt x="1653" y="333"/>
                  </a:lnTo>
                  <a:lnTo>
                    <a:pt x="1651" y="333"/>
                  </a:lnTo>
                  <a:lnTo>
                    <a:pt x="1651" y="335"/>
                  </a:lnTo>
                  <a:lnTo>
                    <a:pt x="1645" y="335"/>
                  </a:lnTo>
                  <a:lnTo>
                    <a:pt x="1632" y="333"/>
                  </a:lnTo>
                  <a:lnTo>
                    <a:pt x="1628" y="325"/>
                  </a:lnTo>
                  <a:lnTo>
                    <a:pt x="1626" y="323"/>
                  </a:lnTo>
                  <a:lnTo>
                    <a:pt x="1626" y="319"/>
                  </a:lnTo>
                  <a:lnTo>
                    <a:pt x="1613" y="321"/>
                  </a:lnTo>
                  <a:lnTo>
                    <a:pt x="1603" y="323"/>
                  </a:lnTo>
                  <a:lnTo>
                    <a:pt x="1593" y="325"/>
                  </a:lnTo>
                  <a:lnTo>
                    <a:pt x="1586" y="294"/>
                  </a:lnTo>
                  <a:lnTo>
                    <a:pt x="1582" y="296"/>
                  </a:lnTo>
                  <a:lnTo>
                    <a:pt x="1576" y="281"/>
                  </a:lnTo>
                  <a:lnTo>
                    <a:pt x="1580" y="281"/>
                  </a:lnTo>
                  <a:lnTo>
                    <a:pt x="1580" y="271"/>
                  </a:lnTo>
                  <a:lnTo>
                    <a:pt x="1580" y="269"/>
                  </a:lnTo>
                  <a:lnTo>
                    <a:pt x="1578" y="269"/>
                  </a:lnTo>
                  <a:lnTo>
                    <a:pt x="1578" y="267"/>
                  </a:lnTo>
                  <a:lnTo>
                    <a:pt x="1532" y="279"/>
                  </a:lnTo>
                  <a:lnTo>
                    <a:pt x="1524" y="277"/>
                  </a:lnTo>
                  <a:lnTo>
                    <a:pt x="1520" y="275"/>
                  </a:lnTo>
                  <a:lnTo>
                    <a:pt x="1516" y="273"/>
                  </a:lnTo>
                  <a:lnTo>
                    <a:pt x="1509" y="269"/>
                  </a:lnTo>
                  <a:lnTo>
                    <a:pt x="1505" y="269"/>
                  </a:lnTo>
                  <a:lnTo>
                    <a:pt x="1503" y="267"/>
                  </a:lnTo>
                  <a:lnTo>
                    <a:pt x="1497" y="265"/>
                  </a:lnTo>
                  <a:lnTo>
                    <a:pt x="1492" y="264"/>
                  </a:lnTo>
                  <a:lnTo>
                    <a:pt x="1488" y="262"/>
                  </a:lnTo>
                  <a:lnTo>
                    <a:pt x="1466" y="254"/>
                  </a:lnTo>
                  <a:lnTo>
                    <a:pt x="1444" y="258"/>
                  </a:lnTo>
                  <a:lnTo>
                    <a:pt x="1413" y="256"/>
                  </a:lnTo>
                  <a:lnTo>
                    <a:pt x="1401" y="265"/>
                  </a:lnTo>
                  <a:lnTo>
                    <a:pt x="1420" y="312"/>
                  </a:lnTo>
                  <a:lnTo>
                    <a:pt x="1409" y="315"/>
                  </a:lnTo>
                  <a:lnTo>
                    <a:pt x="1384" y="321"/>
                  </a:lnTo>
                  <a:lnTo>
                    <a:pt x="1376" y="325"/>
                  </a:lnTo>
                  <a:lnTo>
                    <a:pt x="1370" y="327"/>
                  </a:lnTo>
                  <a:lnTo>
                    <a:pt x="1365" y="300"/>
                  </a:lnTo>
                  <a:lnTo>
                    <a:pt x="1357" y="269"/>
                  </a:lnTo>
                  <a:lnTo>
                    <a:pt x="1349" y="269"/>
                  </a:lnTo>
                  <a:lnTo>
                    <a:pt x="1326" y="279"/>
                  </a:lnTo>
                  <a:lnTo>
                    <a:pt x="1311" y="286"/>
                  </a:lnTo>
                  <a:lnTo>
                    <a:pt x="1305" y="288"/>
                  </a:lnTo>
                  <a:lnTo>
                    <a:pt x="1286" y="291"/>
                  </a:lnTo>
                  <a:lnTo>
                    <a:pt x="1286" y="288"/>
                  </a:lnTo>
                  <a:lnTo>
                    <a:pt x="1280" y="283"/>
                  </a:lnTo>
                  <a:lnTo>
                    <a:pt x="1278" y="279"/>
                  </a:lnTo>
                  <a:lnTo>
                    <a:pt x="1269" y="265"/>
                  </a:lnTo>
                  <a:lnTo>
                    <a:pt x="1271" y="260"/>
                  </a:lnTo>
                  <a:lnTo>
                    <a:pt x="1265" y="256"/>
                  </a:lnTo>
                  <a:lnTo>
                    <a:pt x="1269" y="246"/>
                  </a:lnTo>
                  <a:lnTo>
                    <a:pt x="1274" y="250"/>
                  </a:lnTo>
                  <a:lnTo>
                    <a:pt x="1272" y="235"/>
                  </a:lnTo>
                  <a:lnTo>
                    <a:pt x="1272" y="233"/>
                  </a:lnTo>
                  <a:lnTo>
                    <a:pt x="1269" y="233"/>
                  </a:lnTo>
                  <a:lnTo>
                    <a:pt x="1266" y="233"/>
                  </a:lnTo>
                  <a:lnTo>
                    <a:pt x="1265" y="235"/>
                  </a:lnTo>
                  <a:lnTo>
                    <a:pt x="1170" y="227"/>
                  </a:lnTo>
                  <a:lnTo>
                    <a:pt x="1178" y="208"/>
                  </a:lnTo>
                  <a:lnTo>
                    <a:pt x="1201" y="189"/>
                  </a:lnTo>
                  <a:lnTo>
                    <a:pt x="1196" y="187"/>
                  </a:lnTo>
                  <a:lnTo>
                    <a:pt x="1194" y="187"/>
                  </a:lnTo>
                  <a:lnTo>
                    <a:pt x="1192" y="185"/>
                  </a:lnTo>
                  <a:lnTo>
                    <a:pt x="1186" y="183"/>
                  </a:lnTo>
                  <a:lnTo>
                    <a:pt x="1184" y="181"/>
                  </a:lnTo>
                  <a:lnTo>
                    <a:pt x="1186" y="181"/>
                  </a:lnTo>
                  <a:lnTo>
                    <a:pt x="1186" y="179"/>
                  </a:lnTo>
                  <a:lnTo>
                    <a:pt x="1182" y="179"/>
                  </a:lnTo>
                  <a:lnTo>
                    <a:pt x="1180" y="179"/>
                  </a:lnTo>
                  <a:lnTo>
                    <a:pt x="1180" y="181"/>
                  </a:lnTo>
                  <a:lnTo>
                    <a:pt x="1180" y="187"/>
                  </a:lnTo>
                  <a:lnTo>
                    <a:pt x="1180" y="190"/>
                  </a:lnTo>
                  <a:lnTo>
                    <a:pt x="1174" y="190"/>
                  </a:lnTo>
                  <a:lnTo>
                    <a:pt x="1174" y="198"/>
                  </a:lnTo>
                  <a:lnTo>
                    <a:pt x="1176" y="198"/>
                  </a:lnTo>
                  <a:lnTo>
                    <a:pt x="1176" y="200"/>
                  </a:lnTo>
                  <a:lnTo>
                    <a:pt x="1170" y="200"/>
                  </a:lnTo>
                  <a:lnTo>
                    <a:pt x="1170" y="198"/>
                  </a:lnTo>
                  <a:lnTo>
                    <a:pt x="1169" y="198"/>
                  </a:lnTo>
                  <a:lnTo>
                    <a:pt x="1165" y="198"/>
                  </a:lnTo>
                  <a:lnTo>
                    <a:pt x="1165" y="194"/>
                  </a:lnTo>
                  <a:lnTo>
                    <a:pt x="1165" y="190"/>
                  </a:lnTo>
                  <a:lnTo>
                    <a:pt x="1167" y="189"/>
                  </a:lnTo>
                  <a:lnTo>
                    <a:pt x="1140" y="187"/>
                  </a:lnTo>
                  <a:lnTo>
                    <a:pt x="1128" y="187"/>
                  </a:lnTo>
                  <a:lnTo>
                    <a:pt x="1130" y="200"/>
                  </a:lnTo>
                  <a:lnTo>
                    <a:pt x="1130" y="206"/>
                  </a:lnTo>
                  <a:lnTo>
                    <a:pt x="1130" y="210"/>
                  </a:lnTo>
                  <a:lnTo>
                    <a:pt x="1130" y="214"/>
                  </a:lnTo>
                  <a:lnTo>
                    <a:pt x="1130" y="217"/>
                  </a:lnTo>
                  <a:lnTo>
                    <a:pt x="1130" y="227"/>
                  </a:lnTo>
                  <a:lnTo>
                    <a:pt x="1132" y="227"/>
                  </a:lnTo>
                  <a:lnTo>
                    <a:pt x="1124" y="248"/>
                  </a:lnTo>
                  <a:lnTo>
                    <a:pt x="1124" y="252"/>
                  </a:lnTo>
                  <a:lnTo>
                    <a:pt x="1122" y="254"/>
                  </a:lnTo>
                  <a:lnTo>
                    <a:pt x="1115" y="260"/>
                  </a:lnTo>
                  <a:lnTo>
                    <a:pt x="1115" y="262"/>
                  </a:lnTo>
                  <a:lnTo>
                    <a:pt x="1107" y="262"/>
                  </a:lnTo>
                  <a:lnTo>
                    <a:pt x="1105" y="262"/>
                  </a:lnTo>
                  <a:lnTo>
                    <a:pt x="1101" y="260"/>
                  </a:lnTo>
                  <a:lnTo>
                    <a:pt x="1100" y="260"/>
                  </a:lnTo>
                  <a:lnTo>
                    <a:pt x="1097" y="260"/>
                  </a:lnTo>
                  <a:lnTo>
                    <a:pt x="1082" y="258"/>
                  </a:lnTo>
                  <a:lnTo>
                    <a:pt x="1078" y="258"/>
                  </a:lnTo>
                  <a:lnTo>
                    <a:pt x="1080" y="258"/>
                  </a:lnTo>
                  <a:lnTo>
                    <a:pt x="1082" y="250"/>
                  </a:lnTo>
                  <a:lnTo>
                    <a:pt x="1086" y="237"/>
                  </a:lnTo>
                  <a:lnTo>
                    <a:pt x="1086" y="235"/>
                  </a:lnTo>
                  <a:lnTo>
                    <a:pt x="1086" y="231"/>
                  </a:lnTo>
                  <a:lnTo>
                    <a:pt x="1086" y="227"/>
                  </a:lnTo>
                  <a:lnTo>
                    <a:pt x="1086" y="204"/>
                  </a:lnTo>
                  <a:lnTo>
                    <a:pt x="1086" y="200"/>
                  </a:lnTo>
                  <a:lnTo>
                    <a:pt x="1086" y="196"/>
                  </a:lnTo>
                  <a:lnTo>
                    <a:pt x="1084" y="194"/>
                  </a:lnTo>
                  <a:lnTo>
                    <a:pt x="1084" y="192"/>
                  </a:lnTo>
                  <a:lnTo>
                    <a:pt x="1082" y="189"/>
                  </a:lnTo>
                  <a:lnTo>
                    <a:pt x="1082" y="187"/>
                  </a:lnTo>
                  <a:lnTo>
                    <a:pt x="1074" y="187"/>
                  </a:lnTo>
                  <a:lnTo>
                    <a:pt x="1074" y="185"/>
                  </a:lnTo>
                  <a:lnTo>
                    <a:pt x="1074" y="181"/>
                  </a:lnTo>
                  <a:lnTo>
                    <a:pt x="1076" y="173"/>
                  </a:lnTo>
                  <a:lnTo>
                    <a:pt x="1071" y="169"/>
                  </a:lnTo>
                  <a:lnTo>
                    <a:pt x="1069" y="171"/>
                  </a:lnTo>
                  <a:lnTo>
                    <a:pt x="1057" y="183"/>
                  </a:lnTo>
                  <a:lnTo>
                    <a:pt x="1057" y="189"/>
                  </a:lnTo>
                  <a:lnTo>
                    <a:pt x="1057" y="196"/>
                  </a:lnTo>
                  <a:lnTo>
                    <a:pt x="1055" y="225"/>
                  </a:lnTo>
                  <a:lnTo>
                    <a:pt x="1015" y="235"/>
                  </a:lnTo>
                  <a:lnTo>
                    <a:pt x="1013" y="223"/>
                  </a:lnTo>
                  <a:lnTo>
                    <a:pt x="994" y="214"/>
                  </a:lnTo>
                  <a:lnTo>
                    <a:pt x="994" y="221"/>
                  </a:lnTo>
                  <a:lnTo>
                    <a:pt x="992" y="221"/>
                  </a:lnTo>
                  <a:lnTo>
                    <a:pt x="982" y="223"/>
                  </a:lnTo>
                  <a:lnTo>
                    <a:pt x="980" y="223"/>
                  </a:lnTo>
                  <a:lnTo>
                    <a:pt x="963" y="225"/>
                  </a:lnTo>
                  <a:lnTo>
                    <a:pt x="961" y="227"/>
                  </a:lnTo>
                  <a:lnTo>
                    <a:pt x="959" y="227"/>
                  </a:lnTo>
                  <a:lnTo>
                    <a:pt x="944" y="229"/>
                  </a:lnTo>
                  <a:lnTo>
                    <a:pt x="938" y="198"/>
                  </a:lnTo>
                  <a:lnTo>
                    <a:pt x="930" y="198"/>
                  </a:lnTo>
                  <a:lnTo>
                    <a:pt x="930" y="200"/>
                  </a:lnTo>
                  <a:lnTo>
                    <a:pt x="929" y="208"/>
                  </a:lnTo>
                  <a:lnTo>
                    <a:pt x="929" y="216"/>
                  </a:lnTo>
                  <a:lnTo>
                    <a:pt x="929" y="217"/>
                  </a:lnTo>
                  <a:lnTo>
                    <a:pt x="926" y="221"/>
                  </a:lnTo>
                  <a:lnTo>
                    <a:pt x="926" y="223"/>
                  </a:lnTo>
                  <a:lnTo>
                    <a:pt x="922" y="231"/>
                  </a:lnTo>
                  <a:lnTo>
                    <a:pt x="911" y="229"/>
                  </a:lnTo>
                  <a:lnTo>
                    <a:pt x="905" y="229"/>
                  </a:lnTo>
                  <a:lnTo>
                    <a:pt x="894" y="227"/>
                  </a:lnTo>
                  <a:lnTo>
                    <a:pt x="890" y="227"/>
                  </a:lnTo>
                  <a:lnTo>
                    <a:pt x="888" y="227"/>
                  </a:lnTo>
                  <a:lnTo>
                    <a:pt x="886" y="227"/>
                  </a:lnTo>
                  <a:lnTo>
                    <a:pt x="880" y="225"/>
                  </a:lnTo>
                  <a:lnTo>
                    <a:pt x="878" y="225"/>
                  </a:lnTo>
                  <a:lnTo>
                    <a:pt x="873" y="225"/>
                  </a:lnTo>
                  <a:lnTo>
                    <a:pt x="871" y="225"/>
                  </a:lnTo>
                  <a:lnTo>
                    <a:pt x="863" y="225"/>
                  </a:lnTo>
                  <a:lnTo>
                    <a:pt x="857" y="208"/>
                  </a:lnTo>
                  <a:lnTo>
                    <a:pt x="846" y="206"/>
                  </a:lnTo>
                  <a:lnTo>
                    <a:pt x="850" y="192"/>
                  </a:lnTo>
                  <a:lnTo>
                    <a:pt x="859" y="150"/>
                  </a:lnTo>
                  <a:lnTo>
                    <a:pt x="861" y="144"/>
                  </a:lnTo>
                  <a:lnTo>
                    <a:pt x="867" y="117"/>
                  </a:lnTo>
                  <a:lnTo>
                    <a:pt x="867" y="115"/>
                  </a:lnTo>
                  <a:lnTo>
                    <a:pt x="874" y="106"/>
                  </a:lnTo>
                  <a:lnTo>
                    <a:pt x="882" y="92"/>
                  </a:lnTo>
                  <a:lnTo>
                    <a:pt x="884" y="91"/>
                  </a:lnTo>
                  <a:lnTo>
                    <a:pt x="880" y="91"/>
                  </a:lnTo>
                  <a:lnTo>
                    <a:pt x="882" y="87"/>
                  </a:lnTo>
                  <a:lnTo>
                    <a:pt x="880" y="85"/>
                  </a:lnTo>
                  <a:lnTo>
                    <a:pt x="878" y="83"/>
                  </a:lnTo>
                  <a:lnTo>
                    <a:pt x="874" y="83"/>
                  </a:lnTo>
                  <a:lnTo>
                    <a:pt x="873" y="81"/>
                  </a:lnTo>
                  <a:lnTo>
                    <a:pt x="873" y="79"/>
                  </a:lnTo>
                  <a:lnTo>
                    <a:pt x="873" y="77"/>
                  </a:lnTo>
                  <a:lnTo>
                    <a:pt x="871" y="77"/>
                  </a:lnTo>
                  <a:lnTo>
                    <a:pt x="869" y="77"/>
                  </a:lnTo>
                  <a:lnTo>
                    <a:pt x="867" y="77"/>
                  </a:lnTo>
                  <a:lnTo>
                    <a:pt x="867" y="75"/>
                  </a:lnTo>
                  <a:lnTo>
                    <a:pt x="865" y="75"/>
                  </a:lnTo>
                  <a:lnTo>
                    <a:pt x="865" y="73"/>
                  </a:lnTo>
                  <a:lnTo>
                    <a:pt x="865" y="71"/>
                  </a:lnTo>
                  <a:lnTo>
                    <a:pt x="863" y="73"/>
                  </a:lnTo>
                  <a:lnTo>
                    <a:pt x="861" y="71"/>
                  </a:lnTo>
                  <a:lnTo>
                    <a:pt x="859" y="71"/>
                  </a:lnTo>
                  <a:lnTo>
                    <a:pt x="855" y="69"/>
                  </a:lnTo>
                  <a:lnTo>
                    <a:pt x="855" y="67"/>
                  </a:lnTo>
                  <a:lnTo>
                    <a:pt x="853" y="69"/>
                  </a:lnTo>
                  <a:lnTo>
                    <a:pt x="846" y="69"/>
                  </a:lnTo>
                  <a:lnTo>
                    <a:pt x="842" y="69"/>
                  </a:lnTo>
                  <a:lnTo>
                    <a:pt x="838" y="71"/>
                  </a:lnTo>
                  <a:lnTo>
                    <a:pt x="834" y="71"/>
                  </a:lnTo>
                  <a:lnTo>
                    <a:pt x="828" y="75"/>
                  </a:lnTo>
                  <a:lnTo>
                    <a:pt x="819" y="79"/>
                  </a:lnTo>
                  <a:lnTo>
                    <a:pt x="817" y="85"/>
                  </a:lnTo>
                  <a:lnTo>
                    <a:pt x="821" y="89"/>
                  </a:lnTo>
                  <a:lnTo>
                    <a:pt x="823" y="94"/>
                  </a:lnTo>
                  <a:lnTo>
                    <a:pt x="825" y="96"/>
                  </a:lnTo>
                  <a:lnTo>
                    <a:pt x="826" y="98"/>
                  </a:lnTo>
                  <a:lnTo>
                    <a:pt x="828" y="104"/>
                  </a:lnTo>
                  <a:lnTo>
                    <a:pt x="830" y="110"/>
                  </a:lnTo>
                  <a:lnTo>
                    <a:pt x="825" y="112"/>
                  </a:lnTo>
                  <a:lnTo>
                    <a:pt x="815" y="115"/>
                  </a:lnTo>
                  <a:lnTo>
                    <a:pt x="809" y="119"/>
                  </a:lnTo>
                  <a:lnTo>
                    <a:pt x="799" y="125"/>
                  </a:lnTo>
                  <a:lnTo>
                    <a:pt x="798" y="125"/>
                  </a:lnTo>
                  <a:lnTo>
                    <a:pt x="796" y="123"/>
                  </a:lnTo>
                  <a:lnTo>
                    <a:pt x="790" y="119"/>
                  </a:lnTo>
                  <a:lnTo>
                    <a:pt x="784" y="115"/>
                  </a:lnTo>
                  <a:lnTo>
                    <a:pt x="780" y="115"/>
                  </a:lnTo>
                  <a:lnTo>
                    <a:pt x="778" y="113"/>
                  </a:lnTo>
                  <a:lnTo>
                    <a:pt x="777" y="112"/>
                  </a:lnTo>
                  <a:lnTo>
                    <a:pt x="775" y="108"/>
                  </a:lnTo>
                  <a:lnTo>
                    <a:pt x="769" y="108"/>
                  </a:lnTo>
                  <a:lnTo>
                    <a:pt x="767" y="110"/>
                  </a:lnTo>
                  <a:lnTo>
                    <a:pt x="773" y="113"/>
                  </a:lnTo>
                  <a:lnTo>
                    <a:pt x="777" y="117"/>
                  </a:lnTo>
                  <a:lnTo>
                    <a:pt x="778" y="119"/>
                  </a:lnTo>
                  <a:lnTo>
                    <a:pt x="780" y="123"/>
                  </a:lnTo>
                  <a:lnTo>
                    <a:pt x="782" y="123"/>
                  </a:lnTo>
                  <a:lnTo>
                    <a:pt x="786" y="127"/>
                  </a:lnTo>
                  <a:lnTo>
                    <a:pt x="786" y="129"/>
                  </a:lnTo>
                  <a:lnTo>
                    <a:pt x="788" y="131"/>
                  </a:lnTo>
                  <a:lnTo>
                    <a:pt x="788" y="133"/>
                  </a:lnTo>
                  <a:lnTo>
                    <a:pt x="784" y="133"/>
                  </a:lnTo>
                  <a:lnTo>
                    <a:pt x="780" y="135"/>
                  </a:lnTo>
                  <a:lnTo>
                    <a:pt x="777" y="137"/>
                  </a:lnTo>
                  <a:lnTo>
                    <a:pt x="771" y="139"/>
                  </a:lnTo>
                  <a:lnTo>
                    <a:pt x="767" y="140"/>
                  </a:lnTo>
                  <a:lnTo>
                    <a:pt x="759" y="133"/>
                  </a:lnTo>
                  <a:lnTo>
                    <a:pt x="753" y="137"/>
                  </a:lnTo>
                  <a:lnTo>
                    <a:pt x="751" y="137"/>
                  </a:lnTo>
                  <a:lnTo>
                    <a:pt x="746" y="140"/>
                  </a:lnTo>
                  <a:lnTo>
                    <a:pt x="742" y="144"/>
                  </a:lnTo>
                  <a:lnTo>
                    <a:pt x="740" y="144"/>
                  </a:lnTo>
                  <a:lnTo>
                    <a:pt x="723" y="152"/>
                  </a:lnTo>
                  <a:lnTo>
                    <a:pt x="721" y="148"/>
                  </a:lnTo>
                  <a:lnTo>
                    <a:pt x="719" y="144"/>
                  </a:lnTo>
                  <a:lnTo>
                    <a:pt x="713" y="137"/>
                  </a:lnTo>
                  <a:lnTo>
                    <a:pt x="707" y="129"/>
                  </a:lnTo>
                  <a:lnTo>
                    <a:pt x="692" y="106"/>
                  </a:lnTo>
                  <a:lnTo>
                    <a:pt x="682" y="92"/>
                  </a:lnTo>
                  <a:lnTo>
                    <a:pt x="663" y="102"/>
                  </a:lnTo>
                  <a:lnTo>
                    <a:pt x="663" y="100"/>
                  </a:lnTo>
                  <a:lnTo>
                    <a:pt x="661" y="100"/>
                  </a:lnTo>
                  <a:lnTo>
                    <a:pt x="648" y="104"/>
                  </a:lnTo>
                  <a:lnTo>
                    <a:pt x="633" y="115"/>
                  </a:lnTo>
                  <a:lnTo>
                    <a:pt x="625" y="119"/>
                  </a:lnTo>
                  <a:lnTo>
                    <a:pt x="621" y="121"/>
                  </a:lnTo>
                  <a:lnTo>
                    <a:pt x="615" y="127"/>
                  </a:lnTo>
                  <a:lnTo>
                    <a:pt x="613" y="127"/>
                  </a:lnTo>
                  <a:lnTo>
                    <a:pt x="611" y="119"/>
                  </a:lnTo>
                  <a:lnTo>
                    <a:pt x="611" y="115"/>
                  </a:lnTo>
                  <a:lnTo>
                    <a:pt x="604" y="106"/>
                  </a:lnTo>
                  <a:lnTo>
                    <a:pt x="613" y="100"/>
                  </a:lnTo>
                  <a:lnTo>
                    <a:pt x="609" y="89"/>
                  </a:lnTo>
                  <a:lnTo>
                    <a:pt x="609" y="87"/>
                  </a:lnTo>
                  <a:lnTo>
                    <a:pt x="609" y="83"/>
                  </a:lnTo>
                  <a:lnTo>
                    <a:pt x="604" y="69"/>
                  </a:lnTo>
                  <a:lnTo>
                    <a:pt x="604" y="65"/>
                  </a:lnTo>
                  <a:lnTo>
                    <a:pt x="604" y="60"/>
                  </a:lnTo>
                  <a:lnTo>
                    <a:pt x="611" y="44"/>
                  </a:lnTo>
                  <a:lnTo>
                    <a:pt x="617" y="29"/>
                  </a:lnTo>
                  <a:lnTo>
                    <a:pt x="615" y="19"/>
                  </a:lnTo>
                  <a:lnTo>
                    <a:pt x="607" y="10"/>
                  </a:lnTo>
                  <a:lnTo>
                    <a:pt x="611" y="8"/>
                  </a:lnTo>
                  <a:lnTo>
                    <a:pt x="613" y="8"/>
                  </a:lnTo>
                  <a:lnTo>
                    <a:pt x="609" y="0"/>
                  </a:lnTo>
                  <a:lnTo>
                    <a:pt x="596" y="8"/>
                  </a:lnTo>
                  <a:lnTo>
                    <a:pt x="505" y="52"/>
                  </a:lnTo>
                  <a:lnTo>
                    <a:pt x="492" y="60"/>
                  </a:lnTo>
                  <a:lnTo>
                    <a:pt x="473" y="69"/>
                  </a:lnTo>
                  <a:lnTo>
                    <a:pt x="448" y="83"/>
                  </a:lnTo>
                  <a:lnTo>
                    <a:pt x="446" y="83"/>
                  </a:lnTo>
                  <a:lnTo>
                    <a:pt x="442" y="85"/>
                  </a:lnTo>
                  <a:lnTo>
                    <a:pt x="392" y="110"/>
                  </a:lnTo>
                  <a:lnTo>
                    <a:pt x="340" y="135"/>
                  </a:lnTo>
                  <a:lnTo>
                    <a:pt x="334" y="139"/>
                  </a:lnTo>
                  <a:lnTo>
                    <a:pt x="321" y="146"/>
                  </a:lnTo>
                  <a:lnTo>
                    <a:pt x="319" y="148"/>
                  </a:lnTo>
                  <a:lnTo>
                    <a:pt x="317" y="146"/>
                  </a:lnTo>
                  <a:lnTo>
                    <a:pt x="304" y="154"/>
                  </a:lnTo>
                  <a:lnTo>
                    <a:pt x="298" y="158"/>
                  </a:lnTo>
                  <a:lnTo>
                    <a:pt x="294" y="160"/>
                  </a:lnTo>
                  <a:lnTo>
                    <a:pt x="292" y="160"/>
                  </a:lnTo>
                  <a:lnTo>
                    <a:pt x="284" y="163"/>
                  </a:lnTo>
                  <a:lnTo>
                    <a:pt x="279" y="166"/>
                  </a:lnTo>
                  <a:lnTo>
                    <a:pt x="273" y="169"/>
                  </a:lnTo>
                  <a:lnTo>
                    <a:pt x="256" y="177"/>
                  </a:lnTo>
                  <a:lnTo>
                    <a:pt x="254" y="179"/>
                  </a:lnTo>
                  <a:lnTo>
                    <a:pt x="242" y="185"/>
                  </a:lnTo>
                  <a:lnTo>
                    <a:pt x="238" y="187"/>
                  </a:lnTo>
                  <a:lnTo>
                    <a:pt x="171" y="216"/>
                  </a:lnTo>
                  <a:lnTo>
                    <a:pt x="158" y="323"/>
                  </a:lnTo>
                  <a:lnTo>
                    <a:pt x="223" y="331"/>
                  </a:lnTo>
                  <a:lnTo>
                    <a:pt x="225" y="339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220"/>
            <p:cNvSpPr>
              <a:spLocks/>
            </p:cNvSpPr>
            <p:nvPr/>
          </p:nvSpPr>
          <p:spPr bwMode="auto">
            <a:xfrm>
              <a:off x="685811" y="4980310"/>
              <a:ext cx="533084" cy="471756"/>
            </a:xfrm>
            <a:custGeom>
              <a:avLst/>
              <a:gdLst>
                <a:gd name="T0" fmla="*/ 8 w 565"/>
                <a:gd name="T1" fmla="*/ 311 h 500"/>
                <a:gd name="T2" fmla="*/ 10 w 565"/>
                <a:gd name="T3" fmla="*/ 323 h 500"/>
                <a:gd name="T4" fmla="*/ 17 w 565"/>
                <a:gd name="T5" fmla="*/ 329 h 500"/>
                <a:gd name="T6" fmla="*/ 25 w 565"/>
                <a:gd name="T7" fmla="*/ 338 h 500"/>
                <a:gd name="T8" fmla="*/ 37 w 565"/>
                <a:gd name="T9" fmla="*/ 342 h 500"/>
                <a:gd name="T10" fmla="*/ 48 w 565"/>
                <a:gd name="T11" fmla="*/ 351 h 500"/>
                <a:gd name="T12" fmla="*/ 61 w 565"/>
                <a:gd name="T13" fmla="*/ 357 h 500"/>
                <a:gd name="T14" fmla="*/ 73 w 565"/>
                <a:gd name="T15" fmla="*/ 363 h 500"/>
                <a:gd name="T16" fmla="*/ 83 w 565"/>
                <a:gd name="T17" fmla="*/ 373 h 500"/>
                <a:gd name="T18" fmla="*/ 94 w 565"/>
                <a:gd name="T19" fmla="*/ 371 h 500"/>
                <a:gd name="T20" fmla="*/ 104 w 565"/>
                <a:gd name="T21" fmla="*/ 375 h 500"/>
                <a:gd name="T22" fmla="*/ 115 w 565"/>
                <a:gd name="T23" fmla="*/ 388 h 500"/>
                <a:gd name="T24" fmla="*/ 111 w 565"/>
                <a:gd name="T25" fmla="*/ 398 h 500"/>
                <a:gd name="T26" fmla="*/ 115 w 565"/>
                <a:gd name="T27" fmla="*/ 407 h 500"/>
                <a:gd name="T28" fmla="*/ 115 w 565"/>
                <a:gd name="T29" fmla="*/ 419 h 500"/>
                <a:gd name="T30" fmla="*/ 115 w 565"/>
                <a:gd name="T31" fmla="*/ 432 h 500"/>
                <a:gd name="T32" fmla="*/ 107 w 565"/>
                <a:gd name="T33" fmla="*/ 436 h 500"/>
                <a:gd name="T34" fmla="*/ 106 w 565"/>
                <a:gd name="T35" fmla="*/ 450 h 500"/>
                <a:gd name="T36" fmla="*/ 109 w 565"/>
                <a:gd name="T37" fmla="*/ 465 h 500"/>
                <a:gd name="T38" fmla="*/ 121 w 565"/>
                <a:gd name="T39" fmla="*/ 476 h 500"/>
                <a:gd name="T40" fmla="*/ 138 w 565"/>
                <a:gd name="T41" fmla="*/ 479 h 500"/>
                <a:gd name="T42" fmla="*/ 148 w 565"/>
                <a:gd name="T43" fmla="*/ 482 h 500"/>
                <a:gd name="T44" fmla="*/ 155 w 565"/>
                <a:gd name="T45" fmla="*/ 490 h 500"/>
                <a:gd name="T46" fmla="*/ 173 w 565"/>
                <a:gd name="T47" fmla="*/ 490 h 500"/>
                <a:gd name="T48" fmla="*/ 181 w 565"/>
                <a:gd name="T49" fmla="*/ 492 h 500"/>
                <a:gd name="T50" fmla="*/ 192 w 565"/>
                <a:gd name="T51" fmla="*/ 484 h 500"/>
                <a:gd name="T52" fmla="*/ 204 w 565"/>
                <a:gd name="T53" fmla="*/ 492 h 500"/>
                <a:gd name="T54" fmla="*/ 211 w 565"/>
                <a:gd name="T55" fmla="*/ 490 h 500"/>
                <a:gd name="T56" fmla="*/ 221 w 565"/>
                <a:gd name="T57" fmla="*/ 496 h 500"/>
                <a:gd name="T58" fmla="*/ 232 w 565"/>
                <a:gd name="T59" fmla="*/ 496 h 500"/>
                <a:gd name="T60" fmla="*/ 248 w 565"/>
                <a:gd name="T61" fmla="*/ 496 h 500"/>
                <a:gd name="T62" fmla="*/ 259 w 565"/>
                <a:gd name="T63" fmla="*/ 490 h 500"/>
                <a:gd name="T64" fmla="*/ 273 w 565"/>
                <a:gd name="T65" fmla="*/ 476 h 500"/>
                <a:gd name="T66" fmla="*/ 288 w 565"/>
                <a:gd name="T67" fmla="*/ 467 h 500"/>
                <a:gd name="T68" fmla="*/ 300 w 565"/>
                <a:gd name="T69" fmla="*/ 476 h 500"/>
                <a:gd name="T70" fmla="*/ 317 w 565"/>
                <a:gd name="T71" fmla="*/ 475 h 500"/>
                <a:gd name="T72" fmla="*/ 330 w 565"/>
                <a:gd name="T73" fmla="*/ 481 h 500"/>
                <a:gd name="T74" fmla="*/ 346 w 565"/>
                <a:gd name="T75" fmla="*/ 476 h 500"/>
                <a:gd name="T76" fmla="*/ 357 w 565"/>
                <a:gd name="T77" fmla="*/ 467 h 500"/>
                <a:gd name="T78" fmla="*/ 363 w 565"/>
                <a:gd name="T79" fmla="*/ 450 h 500"/>
                <a:gd name="T80" fmla="*/ 334 w 565"/>
                <a:gd name="T81" fmla="*/ 359 h 500"/>
                <a:gd name="T82" fmla="*/ 355 w 565"/>
                <a:gd name="T83" fmla="*/ 344 h 500"/>
                <a:gd name="T84" fmla="*/ 382 w 565"/>
                <a:gd name="T85" fmla="*/ 334 h 500"/>
                <a:gd name="T86" fmla="*/ 409 w 565"/>
                <a:gd name="T87" fmla="*/ 317 h 500"/>
                <a:gd name="T88" fmla="*/ 430 w 565"/>
                <a:gd name="T89" fmla="*/ 311 h 500"/>
                <a:gd name="T90" fmla="*/ 413 w 565"/>
                <a:gd name="T91" fmla="*/ 261 h 500"/>
                <a:gd name="T92" fmla="*/ 398 w 565"/>
                <a:gd name="T93" fmla="*/ 265 h 500"/>
                <a:gd name="T94" fmla="*/ 367 w 565"/>
                <a:gd name="T95" fmla="*/ 257 h 500"/>
                <a:gd name="T96" fmla="*/ 382 w 565"/>
                <a:gd name="T97" fmla="*/ 238 h 500"/>
                <a:gd name="T98" fmla="*/ 386 w 565"/>
                <a:gd name="T99" fmla="*/ 202 h 500"/>
                <a:gd name="T100" fmla="*/ 455 w 565"/>
                <a:gd name="T101" fmla="*/ 142 h 500"/>
                <a:gd name="T102" fmla="*/ 494 w 565"/>
                <a:gd name="T103" fmla="*/ 90 h 500"/>
                <a:gd name="T104" fmla="*/ 536 w 565"/>
                <a:gd name="T105" fmla="*/ 3 h 500"/>
                <a:gd name="T106" fmla="*/ 381 w 565"/>
                <a:gd name="T107" fmla="*/ 52 h 500"/>
                <a:gd name="T108" fmla="*/ 346 w 565"/>
                <a:gd name="T109" fmla="*/ 155 h 500"/>
                <a:gd name="T110" fmla="*/ 217 w 565"/>
                <a:gd name="T111" fmla="*/ 221 h 500"/>
                <a:gd name="T112" fmla="*/ 100 w 565"/>
                <a:gd name="T113" fmla="*/ 171 h 500"/>
                <a:gd name="T114" fmla="*/ 79 w 565"/>
                <a:gd name="T115" fmla="*/ 177 h 500"/>
                <a:gd name="T116" fmla="*/ 23 w 565"/>
                <a:gd name="T117" fmla="*/ 204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5" h="500">
                  <a:moveTo>
                    <a:pt x="0" y="300"/>
                  </a:moveTo>
                  <a:lnTo>
                    <a:pt x="0" y="301"/>
                  </a:lnTo>
                  <a:lnTo>
                    <a:pt x="2" y="301"/>
                  </a:lnTo>
                  <a:lnTo>
                    <a:pt x="4" y="301"/>
                  </a:lnTo>
                  <a:lnTo>
                    <a:pt x="4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8" y="306"/>
                  </a:lnTo>
                  <a:lnTo>
                    <a:pt x="8" y="307"/>
                  </a:lnTo>
                  <a:lnTo>
                    <a:pt x="8" y="309"/>
                  </a:lnTo>
                  <a:lnTo>
                    <a:pt x="8" y="311"/>
                  </a:lnTo>
                  <a:lnTo>
                    <a:pt x="6" y="311"/>
                  </a:lnTo>
                  <a:lnTo>
                    <a:pt x="6" y="313"/>
                  </a:lnTo>
                  <a:lnTo>
                    <a:pt x="4" y="313"/>
                  </a:lnTo>
                  <a:lnTo>
                    <a:pt x="6" y="313"/>
                  </a:lnTo>
                  <a:lnTo>
                    <a:pt x="6" y="315"/>
                  </a:lnTo>
                  <a:lnTo>
                    <a:pt x="8" y="315"/>
                  </a:lnTo>
                  <a:lnTo>
                    <a:pt x="8" y="317"/>
                  </a:lnTo>
                  <a:lnTo>
                    <a:pt x="10" y="319"/>
                  </a:lnTo>
                  <a:lnTo>
                    <a:pt x="11" y="319"/>
                  </a:lnTo>
                  <a:lnTo>
                    <a:pt x="10" y="321"/>
                  </a:lnTo>
                  <a:lnTo>
                    <a:pt x="10" y="323"/>
                  </a:lnTo>
                  <a:lnTo>
                    <a:pt x="11" y="323"/>
                  </a:lnTo>
                  <a:lnTo>
                    <a:pt x="11" y="321"/>
                  </a:lnTo>
                  <a:lnTo>
                    <a:pt x="13" y="321"/>
                  </a:lnTo>
                  <a:lnTo>
                    <a:pt x="13" y="323"/>
                  </a:lnTo>
                  <a:lnTo>
                    <a:pt x="13" y="325"/>
                  </a:lnTo>
                  <a:lnTo>
                    <a:pt x="13" y="327"/>
                  </a:lnTo>
                  <a:lnTo>
                    <a:pt x="13" y="329"/>
                  </a:lnTo>
                  <a:lnTo>
                    <a:pt x="13" y="330"/>
                  </a:lnTo>
                  <a:lnTo>
                    <a:pt x="15" y="330"/>
                  </a:lnTo>
                  <a:lnTo>
                    <a:pt x="17" y="330"/>
                  </a:lnTo>
                  <a:lnTo>
                    <a:pt x="17" y="329"/>
                  </a:lnTo>
                  <a:lnTo>
                    <a:pt x="19" y="327"/>
                  </a:lnTo>
                  <a:lnTo>
                    <a:pt x="21" y="327"/>
                  </a:lnTo>
                  <a:lnTo>
                    <a:pt x="21" y="329"/>
                  </a:lnTo>
                  <a:lnTo>
                    <a:pt x="21" y="330"/>
                  </a:lnTo>
                  <a:lnTo>
                    <a:pt x="21" y="332"/>
                  </a:lnTo>
                  <a:lnTo>
                    <a:pt x="19" y="332"/>
                  </a:lnTo>
                  <a:lnTo>
                    <a:pt x="19" y="334"/>
                  </a:lnTo>
                  <a:lnTo>
                    <a:pt x="21" y="334"/>
                  </a:lnTo>
                  <a:lnTo>
                    <a:pt x="23" y="336"/>
                  </a:lnTo>
                  <a:lnTo>
                    <a:pt x="25" y="336"/>
                  </a:lnTo>
                  <a:lnTo>
                    <a:pt x="25" y="338"/>
                  </a:lnTo>
                  <a:lnTo>
                    <a:pt x="25" y="340"/>
                  </a:lnTo>
                  <a:lnTo>
                    <a:pt x="25" y="342"/>
                  </a:lnTo>
                  <a:lnTo>
                    <a:pt x="25" y="344"/>
                  </a:lnTo>
                  <a:lnTo>
                    <a:pt x="27" y="344"/>
                  </a:lnTo>
                  <a:lnTo>
                    <a:pt x="29" y="346"/>
                  </a:lnTo>
                  <a:lnTo>
                    <a:pt x="31" y="346"/>
                  </a:lnTo>
                  <a:lnTo>
                    <a:pt x="32" y="346"/>
                  </a:lnTo>
                  <a:lnTo>
                    <a:pt x="32" y="344"/>
                  </a:lnTo>
                  <a:lnTo>
                    <a:pt x="34" y="344"/>
                  </a:lnTo>
                  <a:lnTo>
                    <a:pt x="34" y="342"/>
                  </a:lnTo>
                  <a:lnTo>
                    <a:pt x="37" y="342"/>
                  </a:lnTo>
                  <a:lnTo>
                    <a:pt x="37" y="344"/>
                  </a:lnTo>
                  <a:lnTo>
                    <a:pt x="38" y="344"/>
                  </a:lnTo>
                  <a:lnTo>
                    <a:pt x="38" y="346"/>
                  </a:lnTo>
                  <a:lnTo>
                    <a:pt x="40" y="348"/>
                  </a:lnTo>
                  <a:lnTo>
                    <a:pt x="40" y="350"/>
                  </a:lnTo>
                  <a:lnTo>
                    <a:pt x="42" y="350"/>
                  </a:lnTo>
                  <a:lnTo>
                    <a:pt x="42" y="348"/>
                  </a:lnTo>
                  <a:lnTo>
                    <a:pt x="44" y="348"/>
                  </a:lnTo>
                  <a:lnTo>
                    <a:pt x="46" y="348"/>
                  </a:lnTo>
                  <a:lnTo>
                    <a:pt x="48" y="350"/>
                  </a:lnTo>
                  <a:lnTo>
                    <a:pt x="48" y="351"/>
                  </a:lnTo>
                  <a:lnTo>
                    <a:pt x="48" y="354"/>
                  </a:lnTo>
                  <a:lnTo>
                    <a:pt x="52" y="351"/>
                  </a:lnTo>
                  <a:lnTo>
                    <a:pt x="54" y="354"/>
                  </a:lnTo>
                  <a:lnTo>
                    <a:pt x="56" y="354"/>
                  </a:lnTo>
                  <a:lnTo>
                    <a:pt x="58" y="354"/>
                  </a:lnTo>
                  <a:lnTo>
                    <a:pt x="58" y="351"/>
                  </a:lnTo>
                  <a:lnTo>
                    <a:pt x="59" y="351"/>
                  </a:lnTo>
                  <a:lnTo>
                    <a:pt x="59" y="354"/>
                  </a:lnTo>
                  <a:lnTo>
                    <a:pt x="61" y="354"/>
                  </a:lnTo>
                  <a:lnTo>
                    <a:pt x="61" y="356"/>
                  </a:lnTo>
                  <a:lnTo>
                    <a:pt x="61" y="357"/>
                  </a:lnTo>
                  <a:lnTo>
                    <a:pt x="61" y="359"/>
                  </a:lnTo>
                  <a:lnTo>
                    <a:pt x="59" y="359"/>
                  </a:lnTo>
                  <a:lnTo>
                    <a:pt x="61" y="359"/>
                  </a:lnTo>
                  <a:lnTo>
                    <a:pt x="61" y="361"/>
                  </a:lnTo>
                  <a:lnTo>
                    <a:pt x="63" y="361"/>
                  </a:lnTo>
                  <a:lnTo>
                    <a:pt x="65" y="361"/>
                  </a:lnTo>
                  <a:lnTo>
                    <a:pt x="67" y="361"/>
                  </a:lnTo>
                  <a:lnTo>
                    <a:pt x="67" y="363"/>
                  </a:lnTo>
                  <a:lnTo>
                    <a:pt x="69" y="363"/>
                  </a:lnTo>
                  <a:lnTo>
                    <a:pt x="71" y="363"/>
                  </a:lnTo>
                  <a:lnTo>
                    <a:pt x="73" y="363"/>
                  </a:lnTo>
                  <a:lnTo>
                    <a:pt x="73" y="365"/>
                  </a:lnTo>
                  <a:lnTo>
                    <a:pt x="75" y="365"/>
                  </a:lnTo>
                  <a:lnTo>
                    <a:pt x="77" y="363"/>
                  </a:lnTo>
                  <a:lnTo>
                    <a:pt x="79" y="363"/>
                  </a:lnTo>
                  <a:lnTo>
                    <a:pt x="80" y="363"/>
                  </a:lnTo>
                  <a:lnTo>
                    <a:pt x="80" y="365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80" y="371"/>
                  </a:lnTo>
                  <a:lnTo>
                    <a:pt x="80" y="373"/>
                  </a:lnTo>
                  <a:lnTo>
                    <a:pt x="83" y="373"/>
                  </a:lnTo>
                  <a:lnTo>
                    <a:pt x="83" y="375"/>
                  </a:lnTo>
                  <a:lnTo>
                    <a:pt x="85" y="375"/>
                  </a:lnTo>
                  <a:lnTo>
                    <a:pt x="85" y="373"/>
                  </a:lnTo>
                  <a:lnTo>
                    <a:pt x="86" y="373"/>
                  </a:lnTo>
                  <a:lnTo>
                    <a:pt x="88" y="373"/>
                  </a:lnTo>
                  <a:lnTo>
                    <a:pt x="90" y="373"/>
                  </a:lnTo>
                  <a:lnTo>
                    <a:pt x="90" y="371"/>
                  </a:lnTo>
                  <a:lnTo>
                    <a:pt x="90" y="369"/>
                  </a:lnTo>
                  <a:lnTo>
                    <a:pt x="92" y="369"/>
                  </a:lnTo>
                  <a:lnTo>
                    <a:pt x="94" y="369"/>
                  </a:lnTo>
                  <a:lnTo>
                    <a:pt x="94" y="371"/>
                  </a:lnTo>
                  <a:lnTo>
                    <a:pt x="94" y="369"/>
                  </a:lnTo>
                  <a:lnTo>
                    <a:pt x="96" y="369"/>
                  </a:lnTo>
                  <a:lnTo>
                    <a:pt x="96" y="371"/>
                  </a:lnTo>
                  <a:lnTo>
                    <a:pt x="96" y="373"/>
                  </a:lnTo>
                  <a:lnTo>
                    <a:pt x="98" y="373"/>
                  </a:lnTo>
                  <a:lnTo>
                    <a:pt x="100" y="373"/>
                  </a:lnTo>
                  <a:lnTo>
                    <a:pt x="102" y="373"/>
                  </a:lnTo>
                  <a:lnTo>
                    <a:pt x="104" y="373"/>
                  </a:lnTo>
                  <a:lnTo>
                    <a:pt x="106" y="373"/>
                  </a:lnTo>
                  <a:lnTo>
                    <a:pt x="106" y="375"/>
                  </a:lnTo>
                  <a:lnTo>
                    <a:pt x="104" y="375"/>
                  </a:lnTo>
                  <a:lnTo>
                    <a:pt x="106" y="377"/>
                  </a:lnTo>
                  <a:lnTo>
                    <a:pt x="106" y="378"/>
                  </a:lnTo>
                  <a:lnTo>
                    <a:pt x="107" y="380"/>
                  </a:lnTo>
                  <a:lnTo>
                    <a:pt x="109" y="382"/>
                  </a:lnTo>
                  <a:lnTo>
                    <a:pt x="111" y="384"/>
                  </a:lnTo>
                  <a:lnTo>
                    <a:pt x="113" y="384"/>
                  </a:lnTo>
                  <a:lnTo>
                    <a:pt x="115" y="384"/>
                  </a:lnTo>
                  <a:lnTo>
                    <a:pt x="115" y="386"/>
                  </a:lnTo>
                  <a:lnTo>
                    <a:pt x="117" y="386"/>
                  </a:lnTo>
                  <a:lnTo>
                    <a:pt x="117" y="388"/>
                  </a:lnTo>
                  <a:lnTo>
                    <a:pt x="115" y="388"/>
                  </a:lnTo>
                  <a:lnTo>
                    <a:pt x="113" y="390"/>
                  </a:lnTo>
                  <a:lnTo>
                    <a:pt x="111" y="390"/>
                  </a:lnTo>
                  <a:lnTo>
                    <a:pt x="111" y="392"/>
                  </a:lnTo>
                  <a:lnTo>
                    <a:pt x="113" y="392"/>
                  </a:lnTo>
                  <a:lnTo>
                    <a:pt x="113" y="394"/>
                  </a:lnTo>
                  <a:lnTo>
                    <a:pt x="115" y="394"/>
                  </a:lnTo>
                  <a:lnTo>
                    <a:pt x="115" y="396"/>
                  </a:lnTo>
                  <a:lnTo>
                    <a:pt x="115" y="398"/>
                  </a:lnTo>
                  <a:lnTo>
                    <a:pt x="113" y="396"/>
                  </a:lnTo>
                  <a:lnTo>
                    <a:pt x="113" y="398"/>
                  </a:lnTo>
                  <a:lnTo>
                    <a:pt x="111" y="398"/>
                  </a:lnTo>
                  <a:lnTo>
                    <a:pt x="111" y="400"/>
                  </a:lnTo>
                  <a:lnTo>
                    <a:pt x="113" y="400"/>
                  </a:lnTo>
                  <a:lnTo>
                    <a:pt x="113" y="402"/>
                  </a:lnTo>
                  <a:lnTo>
                    <a:pt x="111" y="404"/>
                  </a:lnTo>
                  <a:lnTo>
                    <a:pt x="109" y="404"/>
                  </a:lnTo>
                  <a:lnTo>
                    <a:pt x="111" y="405"/>
                  </a:lnTo>
                  <a:lnTo>
                    <a:pt x="111" y="407"/>
                  </a:lnTo>
                  <a:lnTo>
                    <a:pt x="113" y="407"/>
                  </a:lnTo>
                  <a:lnTo>
                    <a:pt x="113" y="405"/>
                  </a:lnTo>
                  <a:lnTo>
                    <a:pt x="115" y="405"/>
                  </a:lnTo>
                  <a:lnTo>
                    <a:pt x="115" y="407"/>
                  </a:lnTo>
                  <a:lnTo>
                    <a:pt x="113" y="407"/>
                  </a:lnTo>
                  <a:lnTo>
                    <a:pt x="113" y="409"/>
                  </a:lnTo>
                  <a:lnTo>
                    <a:pt x="115" y="409"/>
                  </a:lnTo>
                  <a:lnTo>
                    <a:pt x="115" y="411"/>
                  </a:lnTo>
                  <a:lnTo>
                    <a:pt x="115" y="413"/>
                  </a:lnTo>
                  <a:lnTo>
                    <a:pt x="113" y="413"/>
                  </a:lnTo>
                  <a:lnTo>
                    <a:pt x="113" y="415"/>
                  </a:lnTo>
                  <a:lnTo>
                    <a:pt x="115" y="417"/>
                  </a:lnTo>
                  <a:lnTo>
                    <a:pt x="117" y="417"/>
                  </a:lnTo>
                  <a:lnTo>
                    <a:pt x="117" y="419"/>
                  </a:lnTo>
                  <a:lnTo>
                    <a:pt x="115" y="419"/>
                  </a:lnTo>
                  <a:lnTo>
                    <a:pt x="113" y="421"/>
                  </a:lnTo>
                  <a:lnTo>
                    <a:pt x="115" y="421"/>
                  </a:lnTo>
                  <a:lnTo>
                    <a:pt x="115" y="423"/>
                  </a:lnTo>
                  <a:lnTo>
                    <a:pt x="117" y="423"/>
                  </a:lnTo>
                  <a:lnTo>
                    <a:pt x="119" y="423"/>
                  </a:lnTo>
                  <a:lnTo>
                    <a:pt x="119" y="425"/>
                  </a:lnTo>
                  <a:lnTo>
                    <a:pt x="119" y="426"/>
                  </a:lnTo>
                  <a:lnTo>
                    <a:pt x="119" y="428"/>
                  </a:lnTo>
                  <a:lnTo>
                    <a:pt x="119" y="431"/>
                  </a:lnTo>
                  <a:lnTo>
                    <a:pt x="117" y="431"/>
                  </a:lnTo>
                  <a:lnTo>
                    <a:pt x="115" y="432"/>
                  </a:lnTo>
                  <a:lnTo>
                    <a:pt x="115" y="434"/>
                  </a:lnTo>
                  <a:lnTo>
                    <a:pt x="113" y="432"/>
                  </a:lnTo>
                  <a:lnTo>
                    <a:pt x="113" y="431"/>
                  </a:lnTo>
                  <a:lnTo>
                    <a:pt x="111" y="431"/>
                  </a:lnTo>
                  <a:lnTo>
                    <a:pt x="109" y="431"/>
                  </a:lnTo>
                  <a:lnTo>
                    <a:pt x="109" y="432"/>
                  </a:lnTo>
                  <a:lnTo>
                    <a:pt x="109" y="434"/>
                  </a:lnTo>
                  <a:lnTo>
                    <a:pt x="109" y="436"/>
                  </a:lnTo>
                  <a:lnTo>
                    <a:pt x="109" y="438"/>
                  </a:lnTo>
                  <a:lnTo>
                    <a:pt x="107" y="438"/>
                  </a:lnTo>
                  <a:lnTo>
                    <a:pt x="107" y="436"/>
                  </a:lnTo>
                  <a:lnTo>
                    <a:pt x="106" y="436"/>
                  </a:lnTo>
                  <a:lnTo>
                    <a:pt x="104" y="436"/>
                  </a:lnTo>
                  <a:lnTo>
                    <a:pt x="104" y="438"/>
                  </a:lnTo>
                  <a:lnTo>
                    <a:pt x="102" y="438"/>
                  </a:lnTo>
                  <a:lnTo>
                    <a:pt x="102" y="440"/>
                  </a:lnTo>
                  <a:lnTo>
                    <a:pt x="102" y="442"/>
                  </a:lnTo>
                  <a:lnTo>
                    <a:pt x="102" y="444"/>
                  </a:lnTo>
                  <a:lnTo>
                    <a:pt x="102" y="446"/>
                  </a:lnTo>
                  <a:lnTo>
                    <a:pt x="102" y="448"/>
                  </a:lnTo>
                  <a:lnTo>
                    <a:pt x="104" y="448"/>
                  </a:lnTo>
                  <a:lnTo>
                    <a:pt x="106" y="450"/>
                  </a:lnTo>
                  <a:lnTo>
                    <a:pt x="107" y="452"/>
                  </a:lnTo>
                  <a:lnTo>
                    <a:pt x="109" y="453"/>
                  </a:lnTo>
                  <a:lnTo>
                    <a:pt x="109" y="455"/>
                  </a:lnTo>
                  <a:lnTo>
                    <a:pt x="107" y="455"/>
                  </a:lnTo>
                  <a:lnTo>
                    <a:pt x="107" y="457"/>
                  </a:lnTo>
                  <a:lnTo>
                    <a:pt x="107" y="459"/>
                  </a:lnTo>
                  <a:lnTo>
                    <a:pt x="107" y="461"/>
                  </a:lnTo>
                  <a:lnTo>
                    <a:pt x="109" y="463"/>
                  </a:lnTo>
                  <a:lnTo>
                    <a:pt x="109" y="465"/>
                  </a:lnTo>
                  <a:lnTo>
                    <a:pt x="107" y="465"/>
                  </a:lnTo>
                  <a:lnTo>
                    <a:pt x="109" y="465"/>
                  </a:lnTo>
                  <a:lnTo>
                    <a:pt x="111" y="465"/>
                  </a:lnTo>
                  <a:lnTo>
                    <a:pt x="111" y="467"/>
                  </a:lnTo>
                  <a:lnTo>
                    <a:pt x="111" y="469"/>
                  </a:lnTo>
                  <a:lnTo>
                    <a:pt x="111" y="471"/>
                  </a:lnTo>
                  <a:lnTo>
                    <a:pt x="113" y="473"/>
                  </a:lnTo>
                  <a:lnTo>
                    <a:pt x="115" y="473"/>
                  </a:lnTo>
                  <a:lnTo>
                    <a:pt x="115" y="475"/>
                  </a:lnTo>
                  <a:lnTo>
                    <a:pt x="117" y="475"/>
                  </a:lnTo>
                  <a:lnTo>
                    <a:pt x="117" y="476"/>
                  </a:lnTo>
                  <a:lnTo>
                    <a:pt x="119" y="476"/>
                  </a:lnTo>
                  <a:lnTo>
                    <a:pt x="121" y="476"/>
                  </a:lnTo>
                  <a:lnTo>
                    <a:pt x="123" y="476"/>
                  </a:lnTo>
                  <a:lnTo>
                    <a:pt x="123" y="479"/>
                  </a:lnTo>
                  <a:lnTo>
                    <a:pt x="125" y="479"/>
                  </a:lnTo>
                  <a:lnTo>
                    <a:pt x="127" y="479"/>
                  </a:lnTo>
                  <a:lnTo>
                    <a:pt x="128" y="479"/>
                  </a:lnTo>
                  <a:lnTo>
                    <a:pt x="131" y="479"/>
                  </a:lnTo>
                  <a:lnTo>
                    <a:pt x="133" y="476"/>
                  </a:lnTo>
                  <a:lnTo>
                    <a:pt x="134" y="476"/>
                  </a:lnTo>
                  <a:lnTo>
                    <a:pt x="136" y="476"/>
                  </a:lnTo>
                  <a:lnTo>
                    <a:pt x="138" y="476"/>
                  </a:lnTo>
                  <a:lnTo>
                    <a:pt x="138" y="479"/>
                  </a:lnTo>
                  <a:lnTo>
                    <a:pt x="138" y="481"/>
                  </a:lnTo>
                  <a:lnTo>
                    <a:pt x="138" y="482"/>
                  </a:lnTo>
                  <a:lnTo>
                    <a:pt x="140" y="482"/>
                  </a:lnTo>
                  <a:lnTo>
                    <a:pt x="142" y="482"/>
                  </a:lnTo>
                  <a:lnTo>
                    <a:pt x="144" y="484"/>
                  </a:lnTo>
                  <a:lnTo>
                    <a:pt x="146" y="484"/>
                  </a:lnTo>
                  <a:lnTo>
                    <a:pt x="146" y="482"/>
                  </a:lnTo>
                  <a:lnTo>
                    <a:pt x="144" y="482"/>
                  </a:lnTo>
                  <a:lnTo>
                    <a:pt x="146" y="481"/>
                  </a:lnTo>
                  <a:lnTo>
                    <a:pt x="146" y="482"/>
                  </a:lnTo>
                  <a:lnTo>
                    <a:pt x="148" y="482"/>
                  </a:lnTo>
                  <a:lnTo>
                    <a:pt x="148" y="484"/>
                  </a:lnTo>
                  <a:lnTo>
                    <a:pt x="150" y="484"/>
                  </a:lnTo>
                  <a:lnTo>
                    <a:pt x="150" y="486"/>
                  </a:lnTo>
                  <a:lnTo>
                    <a:pt x="152" y="486"/>
                  </a:lnTo>
                  <a:lnTo>
                    <a:pt x="154" y="486"/>
                  </a:lnTo>
                  <a:lnTo>
                    <a:pt x="154" y="484"/>
                  </a:lnTo>
                  <a:lnTo>
                    <a:pt x="155" y="486"/>
                  </a:lnTo>
                  <a:lnTo>
                    <a:pt x="155" y="488"/>
                  </a:lnTo>
                  <a:lnTo>
                    <a:pt x="154" y="488"/>
                  </a:lnTo>
                  <a:lnTo>
                    <a:pt x="154" y="490"/>
                  </a:lnTo>
                  <a:lnTo>
                    <a:pt x="155" y="490"/>
                  </a:lnTo>
                  <a:lnTo>
                    <a:pt x="157" y="490"/>
                  </a:lnTo>
                  <a:lnTo>
                    <a:pt x="159" y="490"/>
                  </a:lnTo>
                  <a:lnTo>
                    <a:pt x="161" y="490"/>
                  </a:lnTo>
                  <a:lnTo>
                    <a:pt x="161" y="488"/>
                  </a:lnTo>
                  <a:lnTo>
                    <a:pt x="163" y="488"/>
                  </a:lnTo>
                  <a:lnTo>
                    <a:pt x="165" y="488"/>
                  </a:lnTo>
                  <a:lnTo>
                    <a:pt x="167" y="488"/>
                  </a:lnTo>
                  <a:lnTo>
                    <a:pt x="167" y="490"/>
                  </a:lnTo>
                  <a:lnTo>
                    <a:pt x="169" y="490"/>
                  </a:lnTo>
                  <a:lnTo>
                    <a:pt x="171" y="490"/>
                  </a:lnTo>
                  <a:lnTo>
                    <a:pt x="173" y="490"/>
                  </a:lnTo>
                  <a:lnTo>
                    <a:pt x="173" y="488"/>
                  </a:lnTo>
                  <a:lnTo>
                    <a:pt x="175" y="488"/>
                  </a:lnTo>
                  <a:lnTo>
                    <a:pt x="177" y="488"/>
                  </a:lnTo>
                  <a:lnTo>
                    <a:pt x="177" y="486"/>
                  </a:lnTo>
                  <a:lnTo>
                    <a:pt x="177" y="484"/>
                  </a:lnTo>
                  <a:lnTo>
                    <a:pt x="179" y="484"/>
                  </a:lnTo>
                  <a:lnTo>
                    <a:pt x="179" y="486"/>
                  </a:lnTo>
                  <a:lnTo>
                    <a:pt x="179" y="488"/>
                  </a:lnTo>
                  <a:lnTo>
                    <a:pt x="179" y="490"/>
                  </a:lnTo>
                  <a:lnTo>
                    <a:pt x="181" y="490"/>
                  </a:lnTo>
                  <a:lnTo>
                    <a:pt x="181" y="492"/>
                  </a:lnTo>
                  <a:lnTo>
                    <a:pt x="182" y="492"/>
                  </a:lnTo>
                  <a:lnTo>
                    <a:pt x="182" y="490"/>
                  </a:lnTo>
                  <a:lnTo>
                    <a:pt x="182" y="488"/>
                  </a:lnTo>
                  <a:lnTo>
                    <a:pt x="182" y="486"/>
                  </a:lnTo>
                  <a:lnTo>
                    <a:pt x="184" y="486"/>
                  </a:lnTo>
                  <a:lnTo>
                    <a:pt x="184" y="484"/>
                  </a:lnTo>
                  <a:lnTo>
                    <a:pt x="184" y="482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190" y="484"/>
                  </a:lnTo>
                  <a:lnTo>
                    <a:pt x="192" y="484"/>
                  </a:lnTo>
                  <a:lnTo>
                    <a:pt x="194" y="484"/>
                  </a:lnTo>
                  <a:lnTo>
                    <a:pt x="194" y="482"/>
                  </a:lnTo>
                  <a:lnTo>
                    <a:pt x="196" y="482"/>
                  </a:lnTo>
                  <a:lnTo>
                    <a:pt x="198" y="484"/>
                  </a:lnTo>
                  <a:lnTo>
                    <a:pt x="198" y="486"/>
                  </a:lnTo>
                  <a:lnTo>
                    <a:pt x="196" y="488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02" y="490"/>
                  </a:lnTo>
                  <a:lnTo>
                    <a:pt x="204" y="490"/>
                  </a:lnTo>
                  <a:lnTo>
                    <a:pt x="204" y="492"/>
                  </a:lnTo>
                  <a:lnTo>
                    <a:pt x="204" y="494"/>
                  </a:lnTo>
                  <a:lnTo>
                    <a:pt x="204" y="496"/>
                  </a:lnTo>
                  <a:lnTo>
                    <a:pt x="205" y="496"/>
                  </a:lnTo>
                  <a:lnTo>
                    <a:pt x="208" y="496"/>
                  </a:lnTo>
                  <a:lnTo>
                    <a:pt x="208" y="498"/>
                  </a:lnTo>
                  <a:lnTo>
                    <a:pt x="210" y="498"/>
                  </a:lnTo>
                  <a:lnTo>
                    <a:pt x="210" y="496"/>
                  </a:lnTo>
                  <a:lnTo>
                    <a:pt x="210" y="494"/>
                  </a:lnTo>
                  <a:lnTo>
                    <a:pt x="211" y="494"/>
                  </a:lnTo>
                  <a:lnTo>
                    <a:pt x="211" y="492"/>
                  </a:lnTo>
                  <a:lnTo>
                    <a:pt x="211" y="490"/>
                  </a:lnTo>
                  <a:lnTo>
                    <a:pt x="213" y="490"/>
                  </a:lnTo>
                  <a:lnTo>
                    <a:pt x="213" y="492"/>
                  </a:lnTo>
                  <a:lnTo>
                    <a:pt x="215" y="492"/>
                  </a:lnTo>
                  <a:lnTo>
                    <a:pt x="215" y="490"/>
                  </a:lnTo>
                  <a:lnTo>
                    <a:pt x="217" y="490"/>
                  </a:lnTo>
                  <a:lnTo>
                    <a:pt x="217" y="492"/>
                  </a:lnTo>
                  <a:lnTo>
                    <a:pt x="217" y="494"/>
                  </a:lnTo>
                  <a:lnTo>
                    <a:pt x="217" y="496"/>
                  </a:lnTo>
                  <a:lnTo>
                    <a:pt x="219" y="496"/>
                  </a:lnTo>
                  <a:lnTo>
                    <a:pt x="221" y="498"/>
                  </a:lnTo>
                  <a:lnTo>
                    <a:pt x="221" y="496"/>
                  </a:lnTo>
                  <a:lnTo>
                    <a:pt x="223" y="496"/>
                  </a:lnTo>
                  <a:lnTo>
                    <a:pt x="225" y="496"/>
                  </a:lnTo>
                  <a:lnTo>
                    <a:pt x="227" y="496"/>
                  </a:lnTo>
                  <a:lnTo>
                    <a:pt x="227" y="498"/>
                  </a:lnTo>
                  <a:lnTo>
                    <a:pt x="225" y="498"/>
                  </a:lnTo>
                  <a:lnTo>
                    <a:pt x="225" y="500"/>
                  </a:lnTo>
                  <a:lnTo>
                    <a:pt x="227" y="500"/>
                  </a:lnTo>
                  <a:lnTo>
                    <a:pt x="229" y="500"/>
                  </a:lnTo>
                  <a:lnTo>
                    <a:pt x="231" y="500"/>
                  </a:lnTo>
                  <a:lnTo>
                    <a:pt x="232" y="498"/>
                  </a:lnTo>
                  <a:lnTo>
                    <a:pt x="232" y="496"/>
                  </a:lnTo>
                  <a:lnTo>
                    <a:pt x="234" y="496"/>
                  </a:lnTo>
                  <a:lnTo>
                    <a:pt x="236" y="496"/>
                  </a:lnTo>
                  <a:lnTo>
                    <a:pt x="238" y="498"/>
                  </a:lnTo>
                  <a:lnTo>
                    <a:pt x="238" y="500"/>
                  </a:lnTo>
                  <a:lnTo>
                    <a:pt x="240" y="500"/>
                  </a:lnTo>
                  <a:lnTo>
                    <a:pt x="242" y="500"/>
                  </a:lnTo>
                  <a:lnTo>
                    <a:pt x="244" y="500"/>
                  </a:lnTo>
                  <a:lnTo>
                    <a:pt x="246" y="500"/>
                  </a:lnTo>
                  <a:lnTo>
                    <a:pt x="248" y="500"/>
                  </a:lnTo>
                  <a:lnTo>
                    <a:pt x="248" y="498"/>
                  </a:lnTo>
                  <a:lnTo>
                    <a:pt x="248" y="496"/>
                  </a:lnTo>
                  <a:lnTo>
                    <a:pt x="248" y="494"/>
                  </a:lnTo>
                  <a:lnTo>
                    <a:pt x="248" y="492"/>
                  </a:lnTo>
                  <a:lnTo>
                    <a:pt x="248" y="490"/>
                  </a:lnTo>
                  <a:lnTo>
                    <a:pt x="250" y="488"/>
                  </a:lnTo>
                  <a:lnTo>
                    <a:pt x="252" y="486"/>
                  </a:lnTo>
                  <a:lnTo>
                    <a:pt x="254" y="486"/>
                  </a:lnTo>
                  <a:lnTo>
                    <a:pt x="256" y="486"/>
                  </a:lnTo>
                  <a:lnTo>
                    <a:pt x="256" y="488"/>
                  </a:lnTo>
                  <a:lnTo>
                    <a:pt x="256" y="490"/>
                  </a:lnTo>
                  <a:lnTo>
                    <a:pt x="258" y="490"/>
                  </a:lnTo>
                  <a:lnTo>
                    <a:pt x="259" y="490"/>
                  </a:lnTo>
                  <a:lnTo>
                    <a:pt x="261" y="488"/>
                  </a:lnTo>
                  <a:lnTo>
                    <a:pt x="263" y="486"/>
                  </a:lnTo>
                  <a:lnTo>
                    <a:pt x="265" y="486"/>
                  </a:lnTo>
                  <a:lnTo>
                    <a:pt x="265" y="484"/>
                  </a:lnTo>
                  <a:lnTo>
                    <a:pt x="267" y="484"/>
                  </a:lnTo>
                  <a:lnTo>
                    <a:pt x="267" y="482"/>
                  </a:lnTo>
                  <a:lnTo>
                    <a:pt x="269" y="484"/>
                  </a:lnTo>
                  <a:lnTo>
                    <a:pt x="271" y="482"/>
                  </a:lnTo>
                  <a:lnTo>
                    <a:pt x="271" y="481"/>
                  </a:lnTo>
                  <a:lnTo>
                    <a:pt x="273" y="479"/>
                  </a:lnTo>
                  <a:lnTo>
                    <a:pt x="273" y="476"/>
                  </a:lnTo>
                  <a:lnTo>
                    <a:pt x="275" y="476"/>
                  </a:lnTo>
                  <a:lnTo>
                    <a:pt x="275" y="475"/>
                  </a:lnTo>
                  <a:lnTo>
                    <a:pt x="277" y="473"/>
                  </a:lnTo>
                  <a:lnTo>
                    <a:pt x="279" y="473"/>
                  </a:lnTo>
                  <a:lnTo>
                    <a:pt x="280" y="473"/>
                  </a:lnTo>
                  <a:lnTo>
                    <a:pt x="280" y="471"/>
                  </a:lnTo>
                  <a:lnTo>
                    <a:pt x="280" y="469"/>
                  </a:lnTo>
                  <a:lnTo>
                    <a:pt x="282" y="467"/>
                  </a:lnTo>
                  <a:lnTo>
                    <a:pt x="284" y="467"/>
                  </a:lnTo>
                  <a:lnTo>
                    <a:pt x="286" y="467"/>
                  </a:lnTo>
                  <a:lnTo>
                    <a:pt x="288" y="467"/>
                  </a:lnTo>
                  <a:lnTo>
                    <a:pt x="290" y="467"/>
                  </a:lnTo>
                  <a:lnTo>
                    <a:pt x="292" y="467"/>
                  </a:lnTo>
                  <a:lnTo>
                    <a:pt x="292" y="469"/>
                  </a:lnTo>
                  <a:lnTo>
                    <a:pt x="290" y="469"/>
                  </a:lnTo>
                  <a:lnTo>
                    <a:pt x="292" y="469"/>
                  </a:lnTo>
                  <a:lnTo>
                    <a:pt x="292" y="471"/>
                  </a:lnTo>
                  <a:lnTo>
                    <a:pt x="294" y="471"/>
                  </a:lnTo>
                  <a:lnTo>
                    <a:pt x="294" y="473"/>
                  </a:lnTo>
                  <a:lnTo>
                    <a:pt x="296" y="475"/>
                  </a:lnTo>
                  <a:lnTo>
                    <a:pt x="298" y="475"/>
                  </a:lnTo>
                  <a:lnTo>
                    <a:pt x="300" y="476"/>
                  </a:lnTo>
                  <a:lnTo>
                    <a:pt x="302" y="476"/>
                  </a:lnTo>
                  <a:lnTo>
                    <a:pt x="304" y="476"/>
                  </a:lnTo>
                  <a:lnTo>
                    <a:pt x="306" y="476"/>
                  </a:lnTo>
                  <a:lnTo>
                    <a:pt x="306" y="479"/>
                  </a:lnTo>
                  <a:lnTo>
                    <a:pt x="307" y="479"/>
                  </a:lnTo>
                  <a:lnTo>
                    <a:pt x="309" y="479"/>
                  </a:lnTo>
                  <a:lnTo>
                    <a:pt x="309" y="476"/>
                  </a:lnTo>
                  <a:lnTo>
                    <a:pt x="311" y="476"/>
                  </a:lnTo>
                  <a:lnTo>
                    <a:pt x="313" y="476"/>
                  </a:lnTo>
                  <a:lnTo>
                    <a:pt x="315" y="475"/>
                  </a:lnTo>
                  <a:lnTo>
                    <a:pt x="317" y="475"/>
                  </a:lnTo>
                  <a:lnTo>
                    <a:pt x="317" y="473"/>
                  </a:lnTo>
                  <a:lnTo>
                    <a:pt x="319" y="473"/>
                  </a:lnTo>
                  <a:lnTo>
                    <a:pt x="319" y="475"/>
                  </a:lnTo>
                  <a:lnTo>
                    <a:pt x="321" y="475"/>
                  </a:lnTo>
                  <a:lnTo>
                    <a:pt x="323" y="476"/>
                  </a:lnTo>
                  <a:lnTo>
                    <a:pt x="325" y="476"/>
                  </a:lnTo>
                  <a:lnTo>
                    <a:pt x="327" y="476"/>
                  </a:lnTo>
                  <a:lnTo>
                    <a:pt x="328" y="476"/>
                  </a:lnTo>
                  <a:lnTo>
                    <a:pt x="328" y="479"/>
                  </a:lnTo>
                  <a:lnTo>
                    <a:pt x="330" y="479"/>
                  </a:lnTo>
                  <a:lnTo>
                    <a:pt x="330" y="481"/>
                  </a:lnTo>
                  <a:lnTo>
                    <a:pt x="333" y="479"/>
                  </a:lnTo>
                  <a:lnTo>
                    <a:pt x="333" y="476"/>
                  </a:lnTo>
                  <a:lnTo>
                    <a:pt x="334" y="476"/>
                  </a:lnTo>
                  <a:lnTo>
                    <a:pt x="334" y="475"/>
                  </a:lnTo>
                  <a:lnTo>
                    <a:pt x="336" y="475"/>
                  </a:lnTo>
                  <a:lnTo>
                    <a:pt x="338" y="475"/>
                  </a:lnTo>
                  <a:lnTo>
                    <a:pt x="340" y="475"/>
                  </a:lnTo>
                  <a:lnTo>
                    <a:pt x="342" y="475"/>
                  </a:lnTo>
                  <a:lnTo>
                    <a:pt x="342" y="476"/>
                  </a:lnTo>
                  <a:lnTo>
                    <a:pt x="344" y="476"/>
                  </a:lnTo>
                  <a:lnTo>
                    <a:pt x="346" y="476"/>
                  </a:lnTo>
                  <a:lnTo>
                    <a:pt x="348" y="476"/>
                  </a:lnTo>
                  <a:lnTo>
                    <a:pt x="348" y="475"/>
                  </a:lnTo>
                  <a:lnTo>
                    <a:pt x="350" y="475"/>
                  </a:lnTo>
                  <a:lnTo>
                    <a:pt x="350" y="473"/>
                  </a:lnTo>
                  <a:lnTo>
                    <a:pt x="350" y="471"/>
                  </a:lnTo>
                  <a:lnTo>
                    <a:pt x="350" y="469"/>
                  </a:lnTo>
                  <a:lnTo>
                    <a:pt x="352" y="469"/>
                  </a:lnTo>
                  <a:lnTo>
                    <a:pt x="352" y="467"/>
                  </a:lnTo>
                  <a:lnTo>
                    <a:pt x="354" y="467"/>
                  </a:lnTo>
                  <a:lnTo>
                    <a:pt x="355" y="467"/>
                  </a:lnTo>
                  <a:lnTo>
                    <a:pt x="357" y="467"/>
                  </a:lnTo>
                  <a:lnTo>
                    <a:pt x="357" y="465"/>
                  </a:lnTo>
                  <a:lnTo>
                    <a:pt x="359" y="465"/>
                  </a:lnTo>
                  <a:lnTo>
                    <a:pt x="361" y="465"/>
                  </a:lnTo>
                  <a:lnTo>
                    <a:pt x="363" y="465"/>
                  </a:lnTo>
                  <a:lnTo>
                    <a:pt x="365" y="465"/>
                  </a:lnTo>
                  <a:lnTo>
                    <a:pt x="367" y="465"/>
                  </a:lnTo>
                  <a:lnTo>
                    <a:pt x="369" y="465"/>
                  </a:lnTo>
                  <a:lnTo>
                    <a:pt x="371" y="465"/>
                  </a:lnTo>
                  <a:lnTo>
                    <a:pt x="373" y="465"/>
                  </a:lnTo>
                  <a:lnTo>
                    <a:pt x="375" y="463"/>
                  </a:lnTo>
                  <a:lnTo>
                    <a:pt x="363" y="450"/>
                  </a:lnTo>
                  <a:lnTo>
                    <a:pt x="363" y="452"/>
                  </a:lnTo>
                  <a:lnTo>
                    <a:pt x="350" y="436"/>
                  </a:lnTo>
                  <a:lnTo>
                    <a:pt x="327" y="411"/>
                  </a:lnTo>
                  <a:lnTo>
                    <a:pt x="334" y="411"/>
                  </a:lnTo>
                  <a:lnTo>
                    <a:pt x="338" y="409"/>
                  </a:lnTo>
                  <a:lnTo>
                    <a:pt x="344" y="398"/>
                  </a:lnTo>
                  <a:lnTo>
                    <a:pt x="346" y="392"/>
                  </a:lnTo>
                  <a:lnTo>
                    <a:pt x="342" y="384"/>
                  </a:lnTo>
                  <a:lnTo>
                    <a:pt x="334" y="369"/>
                  </a:lnTo>
                  <a:lnTo>
                    <a:pt x="334" y="365"/>
                  </a:lnTo>
                  <a:lnTo>
                    <a:pt x="334" y="359"/>
                  </a:lnTo>
                  <a:lnTo>
                    <a:pt x="333" y="354"/>
                  </a:lnTo>
                  <a:lnTo>
                    <a:pt x="333" y="351"/>
                  </a:lnTo>
                  <a:lnTo>
                    <a:pt x="334" y="350"/>
                  </a:lnTo>
                  <a:lnTo>
                    <a:pt x="336" y="350"/>
                  </a:lnTo>
                  <a:lnTo>
                    <a:pt x="338" y="350"/>
                  </a:lnTo>
                  <a:lnTo>
                    <a:pt x="342" y="350"/>
                  </a:lnTo>
                  <a:lnTo>
                    <a:pt x="346" y="346"/>
                  </a:lnTo>
                  <a:lnTo>
                    <a:pt x="350" y="346"/>
                  </a:lnTo>
                  <a:lnTo>
                    <a:pt x="352" y="344"/>
                  </a:lnTo>
                  <a:lnTo>
                    <a:pt x="354" y="344"/>
                  </a:lnTo>
                  <a:lnTo>
                    <a:pt x="355" y="344"/>
                  </a:lnTo>
                  <a:lnTo>
                    <a:pt x="357" y="344"/>
                  </a:lnTo>
                  <a:lnTo>
                    <a:pt x="359" y="344"/>
                  </a:lnTo>
                  <a:lnTo>
                    <a:pt x="363" y="344"/>
                  </a:lnTo>
                  <a:lnTo>
                    <a:pt x="367" y="346"/>
                  </a:lnTo>
                  <a:lnTo>
                    <a:pt x="369" y="348"/>
                  </a:lnTo>
                  <a:lnTo>
                    <a:pt x="375" y="350"/>
                  </a:lnTo>
                  <a:lnTo>
                    <a:pt x="382" y="346"/>
                  </a:lnTo>
                  <a:lnTo>
                    <a:pt x="384" y="344"/>
                  </a:lnTo>
                  <a:lnTo>
                    <a:pt x="382" y="342"/>
                  </a:lnTo>
                  <a:lnTo>
                    <a:pt x="381" y="336"/>
                  </a:lnTo>
                  <a:lnTo>
                    <a:pt x="382" y="334"/>
                  </a:lnTo>
                  <a:lnTo>
                    <a:pt x="384" y="334"/>
                  </a:lnTo>
                  <a:lnTo>
                    <a:pt x="390" y="330"/>
                  </a:lnTo>
                  <a:lnTo>
                    <a:pt x="392" y="329"/>
                  </a:lnTo>
                  <a:lnTo>
                    <a:pt x="396" y="329"/>
                  </a:lnTo>
                  <a:lnTo>
                    <a:pt x="398" y="329"/>
                  </a:lnTo>
                  <a:lnTo>
                    <a:pt x="402" y="327"/>
                  </a:lnTo>
                  <a:lnTo>
                    <a:pt x="402" y="325"/>
                  </a:lnTo>
                  <a:lnTo>
                    <a:pt x="403" y="323"/>
                  </a:lnTo>
                  <a:lnTo>
                    <a:pt x="405" y="321"/>
                  </a:lnTo>
                  <a:lnTo>
                    <a:pt x="407" y="319"/>
                  </a:lnTo>
                  <a:lnTo>
                    <a:pt x="409" y="317"/>
                  </a:lnTo>
                  <a:lnTo>
                    <a:pt x="411" y="315"/>
                  </a:lnTo>
                  <a:lnTo>
                    <a:pt x="413" y="315"/>
                  </a:lnTo>
                  <a:lnTo>
                    <a:pt x="413" y="313"/>
                  </a:lnTo>
                  <a:lnTo>
                    <a:pt x="415" y="313"/>
                  </a:lnTo>
                  <a:lnTo>
                    <a:pt x="415" y="311"/>
                  </a:lnTo>
                  <a:lnTo>
                    <a:pt x="419" y="311"/>
                  </a:lnTo>
                  <a:lnTo>
                    <a:pt x="421" y="311"/>
                  </a:lnTo>
                  <a:lnTo>
                    <a:pt x="425" y="311"/>
                  </a:lnTo>
                  <a:lnTo>
                    <a:pt x="427" y="311"/>
                  </a:lnTo>
                  <a:lnTo>
                    <a:pt x="429" y="311"/>
                  </a:lnTo>
                  <a:lnTo>
                    <a:pt x="430" y="311"/>
                  </a:lnTo>
                  <a:lnTo>
                    <a:pt x="434" y="313"/>
                  </a:lnTo>
                  <a:lnTo>
                    <a:pt x="436" y="309"/>
                  </a:lnTo>
                  <a:lnTo>
                    <a:pt x="429" y="298"/>
                  </a:lnTo>
                  <a:lnTo>
                    <a:pt x="425" y="292"/>
                  </a:lnTo>
                  <a:lnTo>
                    <a:pt x="425" y="288"/>
                  </a:lnTo>
                  <a:lnTo>
                    <a:pt x="423" y="284"/>
                  </a:lnTo>
                  <a:lnTo>
                    <a:pt x="425" y="282"/>
                  </a:lnTo>
                  <a:lnTo>
                    <a:pt x="425" y="280"/>
                  </a:lnTo>
                  <a:lnTo>
                    <a:pt x="417" y="265"/>
                  </a:lnTo>
                  <a:lnTo>
                    <a:pt x="415" y="265"/>
                  </a:lnTo>
                  <a:lnTo>
                    <a:pt x="413" y="261"/>
                  </a:lnTo>
                  <a:lnTo>
                    <a:pt x="413" y="259"/>
                  </a:lnTo>
                  <a:lnTo>
                    <a:pt x="413" y="257"/>
                  </a:lnTo>
                  <a:lnTo>
                    <a:pt x="411" y="259"/>
                  </a:lnTo>
                  <a:lnTo>
                    <a:pt x="409" y="255"/>
                  </a:lnTo>
                  <a:lnTo>
                    <a:pt x="407" y="257"/>
                  </a:lnTo>
                  <a:lnTo>
                    <a:pt x="405" y="259"/>
                  </a:lnTo>
                  <a:lnTo>
                    <a:pt x="405" y="261"/>
                  </a:lnTo>
                  <a:lnTo>
                    <a:pt x="407" y="261"/>
                  </a:lnTo>
                  <a:lnTo>
                    <a:pt x="405" y="261"/>
                  </a:lnTo>
                  <a:lnTo>
                    <a:pt x="400" y="265"/>
                  </a:lnTo>
                  <a:lnTo>
                    <a:pt x="398" y="265"/>
                  </a:lnTo>
                  <a:lnTo>
                    <a:pt x="396" y="267"/>
                  </a:lnTo>
                  <a:lnTo>
                    <a:pt x="392" y="267"/>
                  </a:lnTo>
                  <a:lnTo>
                    <a:pt x="388" y="269"/>
                  </a:lnTo>
                  <a:lnTo>
                    <a:pt x="384" y="263"/>
                  </a:lnTo>
                  <a:lnTo>
                    <a:pt x="373" y="271"/>
                  </a:lnTo>
                  <a:lnTo>
                    <a:pt x="371" y="269"/>
                  </a:lnTo>
                  <a:lnTo>
                    <a:pt x="369" y="265"/>
                  </a:lnTo>
                  <a:lnTo>
                    <a:pt x="369" y="263"/>
                  </a:lnTo>
                  <a:lnTo>
                    <a:pt x="367" y="261"/>
                  </a:lnTo>
                  <a:lnTo>
                    <a:pt x="365" y="259"/>
                  </a:lnTo>
                  <a:lnTo>
                    <a:pt x="367" y="257"/>
                  </a:lnTo>
                  <a:lnTo>
                    <a:pt x="369" y="257"/>
                  </a:lnTo>
                  <a:lnTo>
                    <a:pt x="373" y="255"/>
                  </a:lnTo>
                  <a:lnTo>
                    <a:pt x="375" y="253"/>
                  </a:lnTo>
                  <a:lnTo>
                    <a:pt x="379" y="252"/>
                  </a:lnTo>
                  <a:lnTo>
                    <a:pt x="382" y="248"/>
                  </a:lnTo>
                  <a:lnTo>
                    <a:pt x="384" y="248"/>
                  </a:lnTo>
                  <a:lnTo>
                    <a:pt x="388" y="246"/>
                  </a:lnTo>
                  <a:lnTo>
                    <a:pt x="388" y="244"/>
                  </a:lnTo>
                  <a:lnTo>
                    <a:pt x="386" y="242"/>
                  </a:lnTo>
                  <a:lnTo>
                    <a:pt x="384" y="240"/>
                  </a:lnTo>
                  <a:lnTo>
                    <a:pt x="382" y="238"/>
                  </a:lnTo>
                  <a:lnTo>
                    <a:pt x="382" y="234"/>
                  </a:lnTo>
                  <a:lnTo>
                    <a:pt x="375" y="232"/>
                  </a:lnTo>
                  <a:lnTo>
                    <a:pt x="373" y="231"/>
                  </a:lnTo>
                  <a:lnTo>
                    <a:pt x="373" y="229"/>
                  </a:lnTo>
                  <a:lnTo>
                    <a:pt x="373" y="227"/>
                  </a:lnTo>
                  <a:lnTo>
                    <a:pt x="371" y="225"/>
                  </a:lnTo>
                  <a:lnTo>
                    <a:pt x="363" y="217"/>
                  </a:lnTo>
                  <a:lnTo>
                    <a:pt x="373" y="207"/>
                  </a:lnTo>
                  <a:lnTo>
                    <a:pt x="373" y="209"/>
                  </a:lnTo>
                  <a:lnTo>
                    <a:pt x="384" y="200"/>
                  </a:lnTo>
                  <a:lnTo>
                    <a:pt x="386" y="202"/>
                  </a:lnTo>
                  <a:lnTo>
                    <a:pt x="394" y="194"/>
                  </a:lnTo>
                  <a:lnTo>
                    <a:pt x="396" y="192"/>
                  </a:lnTo>
                  <a:lnTo>
                    <a:pt x="407" y="183"/>
                  </a:lnTo>
                  <a:lnTo>
                    <a:pt x="409" y="183"/>
                  </a:lnTo>
                  <a:lnTo>
                    <a:pt x="409" y="181"/>
                  </a:lnTo>
                  <a:lnTo>
                    <a:pt x="413" y="178"/>
                  </a:lnTo>
                  <a:lnTo>
                    <a:pt x="415" y="177"/>
                  </a:lnTo>
                  <a:lnTo>
                    <a:pt x="415" y="175"/>
                  </a:lnTo>
                  <a:lnTo>
                    <a:pt x="417" y="173"/>
                  </a:lnTo>
                  <a:lnTo>
                    <a:pt x="438" y="155"/>
                  </a:lnTo>
                  <a:lnTo>
                    <a:pt x="455" y="142"/>
                  </a:lnTo>
                  <a:lnTo>
                    <a:pt x="459" y="136"/>
                  </a:lnTo>
                  <a:lnTo>
                    <a:pt x="469" y="125"/>
                  </a:lnTo>
                  <a:lnTo>
                    <a:pt x="473" y="117"/>
                  </a:lnTo>
                  <a:lnTo>
                    <a:pt x="473" y="115"/>
                  </a:lnTo>
                  <a:lnTo>
                    <a:pt x="475" y="113"/>
                  </a:lnTo>
                  <a:lnTo>
                    <a:pt x="477" y="109"/>
                  </a:lnTo>
                  <a:lnTo>
                    <a:pt x="478" y="109"/>
                  </a:lnTo>
                  <a:lnTo>
                    <a:pt x="480" y="104"/>
                  </a:lnTo>
                  <a:lnTo>
                    <a:pt x="488" y="96"/>
                  </a:lnTo>
                  <a:lnTo>
                    <a:pt x="492" y="92"/>
                  </a:lnTo>
                  <a:lnTo>
                    <a:pt x="494" y="90"/>
                  </a:lnTo>
                  <a:lnTo>
                    <a:pt x="496" y="88"/>
                  </a:lnTo>
                  <a:lnTo>
                    <a:pt x="498" y="86"/>
                  </a:lnTo>
                  <a:lnTo>
                    <a:pt x="534" y="63"/>
                  </a:lnTo>
                  <a:lnTo>
                    <a:pt x="532" y="61"/>
                  </a:lnTo>
                  <a:lnTo>
                    <a:pt x="536" y="59"/>
                  </a:lnTo>
                  <a:lnTo>
                    <a:pt x="538" y="59"/>
                  </a:lnTo>
                  <a:lnTo>
                    <a:pt x="555" y="48"/>
                  </a:lnTo>
                  <a:lnTo>
                    <a:pt x="565" y="34"/>
                  </a:lnTo>
                  <a:lnTo>
                    <a:pt x="553" y="23"/>
                  </a:lnTo>
                  <a:lnTo>
                    <a:pt x="555" y="21"/>
                  </a:lnTo>
                  <a:lnTo>
                    <a:pt x="536" y="3"/>
                  </a:lnTo>
                  <a:lnTo>
                    <a:pt x="534" y="2"/>
                  </a:lnTo>
                  <a:lnTo>
                    <a:pt x="532" y="0"/>
                  </a:lnTo>
                  <a:lnTo>
                    <a:pt x="505" y="9"/>
                  </a:lnTo>
                  <a:lnTo>
                    <a:pt x="501" y="9"/>
                  </a:lnTo>
                  <a:lnTo>
                    <a:pt x="499" y="11"/>
                  </a:lnTo>
                  <a:lnTo>
                    <a:pt x="480" y="15"/>
                  </a:lnTo>
                  <a:lnTo>
                    <a:pt x="453" y="23"/>
                  </a:lnTo>
                  <a:lnTo>
                    <a:pt x="425" y="31"/>
                  </a:lnTo>
                  <a:lnTo>
                    <a:pt x="403" y="34"/>
                  </a:lnTo>
                  <a:lnTo>
                    <a:pt x="392" y="44"/>
                  </a:lnTo>
                  <a:lnTo>
                    <a:pt x="381" y="52"/>
                  </a:lnTo>
                  <a:lnTo>
                    <a:pt x="382" y="73"/>
                  </a:lnTo>
                  <a:lnTo>
                    <a:pt x="386" y="96"/>
                  </a:lnTo>
                  <a:lnTo>
                    <a:pt x="390" y="127"/>
                  </a:lnTo>
                  <a:lnTo>
                    <a:pt x="388" y="127"/>
                  </a:lnTo>
                  <a:lnTo>
                    <a:pt x="373" y="130"/>
                  </a:lnTo>
                  <a:lnTo>
                    <a:pt x="373" y="128"/>
                  </a:lnTo>
                  <a:lnTo>
                    <a:pt x="357" y="125"/>
                  </a:lnTo>
                  <a:lnTo>
                    <a:pt x="355" y="133"/>
                  </a:lnTo>
                  <a:lnTo>
                    <a:pt x="352" y="150"/>
                  </a:lnTo>
                  <a:lnTo>
                    <a:pt x="348" y="155"/>
                  </a:lnTo>
                  <a:lnTo>
                    <a:pt x="346" y="155"/>
                  </a:lnTo>
                  <a:lnTo>
                    <a:pt x="342" y="163"/>
                  </a:lnTo>
                  <a:lnTo>
                    <a:pt x="344" y="165"/>
                  </a:lnTo>
                  <a:lnTo>
                    <a:pt x="342" y="165"/>
                  </a:lnTo>
                  <a:lnTo>
                    <a:pt x="338" y="165"/>
                  </a:lnTo>
                  <a:lnTo>
                    <a:pt x="327" y="188"/>
                  </a:lnTo>
                  <a:lnTo>
                    <a:pt x="323" y="194"/>
                  </a:lnTo>
                  <a:lnTo>
                    <a:pt x="321" y="196"/>
                  </a:lnTo>
                  <a:lnTo>
                    <a:pt x="302" y="205"/>
                  </a:lnTo>
                  <a:lnTo>
                    <a:pt x="282" y="221"/>
                  </a:lnTo>
                  <a:lnTo>
                    <a:pt x="227" y="219"/>
                  </a:lnTo>
                  <a:lnTo>
                    <a:pt x="217" y="221"/>
                  </a:lnTo>
                  <a:lnTo>
                    <a:pt x="198" y="234"/>
                  </a:lnTo>
                  <a:lnTo>
                    <a:pt x="184" y="234"/>
                  </a:lnTo>
                  <a:lnTo>
                    <a:pt x="171" y="234"/>
                  </a:lnTo>
                  <a:lnTo>
                    <a:pt x="165" y="234"/>
                  </a:lnTo>
                  <a:lnTo>
                    <a:pt x="163" y="234"/>
                  </a:lnTo>
                  <a:lnTo>
                    <a:pt x="138" y="234"/>
                  </a:lnTo>
                  <a:lnTo>
                    <a:pt x="121" y="225"/>
                  </a:lnTo>
                  <a:lnTo>
                    <a:pt x="106" y="215"/>
                  </a:lnTo>
                  <a:lnTo>
                    <a:pt x="106" y="200"/>
                  </a:lnTo>
                  <a:lnTo>
                    <a:pt x="106" y="194"/>
                  </a:lnTo>
                  <a:lnTo>
                    <a:pt x="100" y="171"/>
                  </a:lnTo>
                  <a:lnTo>
                    <a:pt x="98" y="169"/>
                  </a:lnTo>
                  <a:lnTo>
                    <a:pt x="92" y="171"/>
                  </a:lnTo>
                  <a:lnTo>
                    <a:pt x="96" y="183"/>
                  </a:lnTo>
                  <a:lnTo>
                    <a:pt x="92" y="181"/>
                  </a:lnTo>
                  <a:lnTo>
                    <a:pt x="90" y="177"/>
                  </a:lnTo>
                  <a:lnTo>
                    <a:pt x="88" y="177"/>
                  </a:lnTo>
                  <a:lnTo>
                    <a:pt x="86" y="177"/>
                  </a:lnTo>
                  <a:lnTo>
                    <a:pt x="86" y="173"/>
                  </a:lnTo>
                  <a:lnTo>
                    <a:pt x="85" y="171"/>
                  </a:lnTo>
                  <a:lnTo>
                    <a:pt x="80" y="177"/>
                  </a:lnTo>
                  <a:lnTo>
                    <a:pt x="79" y="177"/>
                  </a:lnTo>
                  <a:lnTo>
                    <a:pt x="77" y="175"/>
                  </a:lnTo>
                  <a:lnTo>
                    <a:pt x="75" y="173"/>
                  </a:lnTo>
                  <a:lnTo>
                    <a:pt x="73" y="171"/>
                  </a:lnTo>
                  <a:lnTo>
                    <a:pt x="67" y="173"/>
                  </a:lnTo>
                  <a:lnTo>
                    <a:pt x="58" y="178"/>
                  </a:lnTo>
                  <a:lnTo>
                    <a:pt x="56" y="178"/>
                  </a:lnTo>
                  <a:lnTo>
                    <a:pt x="56" y="181"/>
                  </a:lnTo>
                  <a:lnTo>
                    <a:pt x="58" y="184"/>
                  </a:lnTo>
                  <a:lnTo>
                    <a:pt x="46" y="190"/>
                  </a:lnTo>
                  <a:lnTo>
                    <a:pt x="25" y="202"/>
                  </a:lnTo>
                  <a:lnTo>
                    <a:pt x="23" y="204"/>
                  </a:lnTo>
                  <a:lnTo>
                    <a:pt x="19" y="207"/>
                  </a:lnTo>
                  <a:lnTo>
                    <a:pt x="8" y="213"/>
                  </a:lnTo>
                  <a:lnTo>
                    <a:pt x="2" y="217"/>
                  </a:lnTo>
                  <a:lnTo>
                    <a:pt x="11" y="236"/>
                  </a:lnTo>
                  <a:lnTo>
                    <a:pt x="6" y="244"/>
                  </a:lnTo>
                  <a:lnTo>
                    <a:pt x="15" y="259"/>
                  </a:lnTo>
                  <a:lnTo>
                    <a:pt x="17" y="269"/>
                  </a:lnTo>
                  <a:lnTo>
                    <a:pt x="13" y="279"/>
                  </a:lnTo>
                  <a:lnTo>
                    <a:pt x="0" y="296"/>
                  </a:lnTo>
                  <a:lnTo>
                    <a:pt x="0" y="300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12"/>
            <p:cNvSpPr>
              <a:spLocks/>
            </p:cNvSpPr>
            <p:nvPr/>
          </p:nvSpPr>
          <p:spPr bwMode="auto">
            <a:xfrm>
              <a:off x="1541575" y="6317266"/>
              <a:ext cx="460433" cy="751979"/>
            </a:xfrm>
            <a:custGeom>
              <a:avLst/>
              <a:gdLst>
                <a:gd name="T0" fmla="*/ 27 w 488"/>
                <a:gd name="T1" fmla="*/ 655 h 797"/>
                <a:gd name="T2" fmla="*/ 29 w 488"/>
                <a:gd name="T3" fmla="*/ 672 h 797"/>
                <a:gd name="T4" fmla="*/ 38 w 488"/>
                <a:gd name="T5" fmla="*/ 677 h 797"/>
                <a:gd name="T6" fmla="*/ 46 w 488"/>
                <a:gd name="T7" fmla="*/ 686 h 797"/>
                <a:gd name="T8" fmla="*/ 56 w 488"/>
                <a:gd name="T9" fmla="*/ 690 h 797"/>
                <a:gd name="T10" fmla="*/ 64 w 488"/>
                <a:gd name="T11" fmla="*/ 703 h 797"/>
                <a:gd name="T12" fmla="*/ 64 w 488"/>
                <a:gd name="T13" fmla="*/ 713 h 797"/>
                <a:gd name="T14" fmla="*/ 64 w 488"/>
                <a:gd name="T15" fmla="*/ 727 h 797"/>
                <a:gd name="T16" fmla="*/ 65 w 488"/>
                <a:gd name="T17" fmla="*/ 736 h 797"/>
                <a:gd name="T18" fmla="*/ 58 w 488"/>
                <a:gd name="T19" fmla="*/ 744 h 797"/>
                <a:gd name="T20" fmla="*/ 58 w 488"/>
                <a:gd name="T21" fmla="*/ 755 h 797"/>
                <a:gd name="T22" fmla="*/ 59 w 488"/>
                <a:gd name="T23" fmla="*/ 765 h 797"/>
                <a:gd name="T24" fmla="*/ 62 w 488"/>
                <a:gd name="T25" fmla="*/ 778 h 797"/>
                <a:gd name="T26" fmla="*/ 110 w 488"/>
                <a:gd name="T27" fmla="*/ 794 h 797"/>
                <a:gd name="T28" fmla="*/ 206 w 488"/>
                <a:gd name="T29" fmla="*/ 736 h 797"/>
                <a:gd name="T30" fmla="*/ 242 w 488"/>
                <a:gd name="T31" fmla="*/ 698 h 797"/>
                <a:gd name="T32" fmla="*/ 300 w 488"/>
                <a:gd name="T33" fmla="*/ 698 h 797"/>
                <a:gd name="T34" fmla="*/ 421 w 488"/>
                <a:gd name="T35" fmla="*/ 465 h 797"/>
                <a:gd name="T36" fmla="*/ 415 w 488"/>
                <a:gd name="T37" fmla="*/ 424 h 797"/>
                <a:gd name="T38" fmla="*/ 467 w 488"/>
                <a:gd name="T39" fmla="*/ 256 h 797"/>
                <a:gd name="T40" fmla="*/ 469 w 488"/>
                <a:gd name="T41" fmla="*/ 219 h 797"/>
                <a:gd name="T42" fmla="*/ 454 w 488"/>
                <a:gd name="T43" fmla="*/ 161 h 797"/>
                <a:gd name="T44" fmla="*/ 425 w 488"/>
                <a:gd name="T45" fmla="*/ 134 h 797"/>
                <a:gd name="T46" fmla="*/ 425 w 488"/>
                <a:gd name="T47" fmla="*/ 84 h 797"/>
                <a:gd name="T48" fmla="*/ 438 w 488"/>
                <a:gd name="T49" fmla="*/ 54 h 797"/>
                <a:gd name="T50" fmla="*/ 452 w 488"/>
                <a:gd name="T51" fmla="*/ 30 h 797"/>
                <a:gd name="T52" fmla="*/ 440 w 488"/>
                <a:gd name="T53" fmla="*/ 7 h 797"/>
                <a:gd name="T54" fmla="*/ 419 w 488"/>
                <a:gd name="T55" fmla="*/ 21 h 797"/>
                <a:gd name="T56" fmla="*/ 388 w 488"/>
                <a:gd name="T57" fmla="*/ 30 h 797"/>
                <a:gd name="T58" fmla="*/ 371 w 488"/>
                <a:gd name="T59" fmla="*/ 54 h 797"/>
                <a:gd name="T60" fmla="*/ 346 w 488"/>
                <a:gd name="T61" fmla="*/ 55 h 797"/>
                <a:gd name="T62" fmla="*/ 313 w 488"/>
                <a:gd name="T63" fmla="*/ 90 h 797"/>
                <a:gd name="T64" fmla="*/ 281 w 488"/>
                <a:gd name="T65" fmla="*/ 81 h 797"/>
                <a:gd name="T66" fmla="*/ 261 w 488"/>
                <a:gd name="T67" fmla="*/ 73 h 797"/>
                <a:gd name="T68" fmla="*/ 210 w 488"/>
                <a:gd name="T69" fmla="*/ 123 h 797"/>
                <a:gd name="T70" fmla="*/ 263 w 488"/>
                <a:gd name="T71" fmla="*/ 121 h 797"/>
                <a:gd name="T72" fmla="*/ 271 w 488"/>
                <a:gd name="T73" fmla="*/ 186 h 797"/>
                <a:gd name="T74" fmla="*/ 277 w 488"/>
                <a:gd name="T75" fmla="*/ 217 h 797"/>
                <a:gd name="T76" fmla="*/ 244 w 488"/>
                <a:gd name="T77" fmla="*/ 177 h 797"/>
                <a:gd name="T78" fmla="*/ 181 w 488"/>
                <a:gd name="T79" fmla="*/ 140 h 797"/>
                <a:gd name="T80" fmla="*/ 171 w 488"/>
                <a:gd name="T81" fmla="*/ 148 h 797"/>
                <a:gd name="T82" fmla="*/ 165 w 488"/>
                <a:gd name="T83" fmla="*/ 155 h 797"/>
                <a:gd name="T84" fmla="*/ 158 w 488"/>
                <a:gd name="T85" fmla="*/ 165 h 797"/>
                <a:gd name="T86" fmla="*/ 152 w 488"/>
                <a:gd name="T87" fmla="*/ 171 h 797"/>
                <a:gd name="T88" fmla="*/ 140 w 488"/>
                <a:gd name="T89" fmla="*/ 177 h 797"/>
                <a:gd name="T90" fmla="*/ 134 w 488"/>
                <a:gd name="T91" fmla="*/ 180 h 797"/>
                <a:gd name="T92" fmla="*/ 129 w 488"/>
                <a:gd name="T93" fmla="*/ 188 h 797"/>
                <a:gd name="T94" fmla="*/ 121 w 488"/>
                <a:gd name="T95" fmla="*/ 192 h 797"/>
                <a:gd name="T96" fmla="*/ 112 w 488"/>
                <a:gd name="T97" fmla="*/ 198 h 797"/>
                <a:gd name="T98" fmla="*/ 107 w 488"/>
                <a:gd name="T99" fmla="*/ 207 h 797"/>
                <a:gd name="T100" fmla="*/ 104 w 488"/>
                <a:gd name="T101" fmla="*/ 213 h 797"/>
                <a:gd name="T102" fmla="*/ 96 w 488"/>
                <a:gd name="T103" fmla="*/ 223 h 797"/>
                <a:gd name="T104" fmla="*/ 83 w 488"/>
                <a:gd name="T105" fmla="*/ 227 h 797"/>
                <a:gd name="T106" fmla="*/ 77 w 488"/>
                <a:gd name="T107" fmla="*/ 238 h 797"/>
                <a:gd name="T108" fmla="*/ 71 w 488"/>
                <a:gd name="T109" fmla="*/ 250 h 797"/>
                <a:gd name="T110" fmla="*/ 85 w 488"/>
                <a:gd name="T111" fmla="*/ 263 h 797"/>
                <a:gd name="T112" fmla="*/ 123 w 488"/>
                <a:gd name="T113" fmla="*/ 296 h 797"/>
                <a:gd name="T114" fmla="*/ 125 w 488"/>
                <a:gd name="T115" fmla="*/ 348 h 797"/>
                <a:gd name="T116" fmla="*/ 123 w 488"/>
                <a:gd name="T117" fmla="*/ 367 h 797"/>
                <a:gd name="T118" fmla="*/ 123 w 488"/>
                <a:gd name="T119" fmla="*/ 386 h 797"/>
                <a:gd name="T120" fmla="*/ 102 w 488"/>
                <a:gd name="T121" fmla="*/ 411 h 797"/>
                <a:gd name="T122" fmla="*/ 79 w 488"/>
                <a:gd name="T123" fmla="*/ 432 h 797"/>
                <a:gd name="T124" fmla="*/ 44 w 488"/>
                <a:gd name="T125" fmla="*/ 424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8" h="797">
                  <a:moveTo>
                    <a:pt x="6" y="490"/>
                  </a:moveTo>
                  <a:lnTo>
                    <a:pt x="35" y="623"/>
                  </a:lnTo>
                  <a:lnTo>
                    <a:pt x="46" y="621"/>
                  </a:lnTo>
                  <a:lnTo>
                    <a:pt x="52" y="621"/>
                  </a:lnTo>
                  <a:lnTo>
                    <a:pt x="59" y="628"/>
                  </a:lnTo>
                  <a:lnTo>
                    <a:pt x="52" y="638"/>
                  </a:lnTo>
                  <a:lnTo>
                    <a:pt x="44" y="632"/>
                  </a:lnTo>
                  <a:lnTo>
                    <a:pt x="37" y="644"/>
                  </a:lnTo>
                  <a:lnTo>
                    <a:pt x="27" y="655"/>
                  </a:lnTo>
                  <a:lnTo>
                    <a:pt x="23" y="661"/>
                  </a:lnTo>
                  <a:lnTo>
                    <a:pt x="23" y="663"/>
                  </a:lnTo>
                  <a:lnTo>
                    <a:pt x="25" y="665"/>
                  </a:lnTo>
                  <a:lnTo>
                    <a:pt x="23" y="667"/>
                  </a:lnTo>
                  <a:lnTo>
                    <a:pt x="25" y="669"/>
                  </a:lnTo>
                  <a:lnTo>
                    <a:pt x="27" y="669"/>
                  </a:lnTo>
                  <a:lnTo>
                    <a:pt x="29" y="669"/>
                  </a:lnTo>
                  <a:lnTo>
                    <a:pt x="29" y="671"/>
                  </a:lnTo>
                  <a:lnTo>
                    <a:pt x="29" y="672"/>
                  </a:lnTo>
                  <a:lnTo>
                    <a:pt x="31" y="672"/>
                  </a:lnTo>
                  <a:lnTo>
                    <a:pt x="31" y="674"/>
                  </a:lnTo>
                  <a:lnTo>
                    <a:pt x="33" y="674"/>
                  </a:lnTo>
                  <a:lnTo>
                    <a:pt x="35" y="674"/>
                  </a:lnTo>
                  <a:lnTo>
                    <a:pt x="37" y="674"/>
                  </a:lnTo>
                  <a:lnTo>
                    <a:pt x="37" y="677"/>
                  </a:lnTo>
                  <a:lnTo>
                    <a:pt x="37" y="679"/>
                  </a:lnTo>
                  <a:lnTo>
                    <a:pt x="38" y="679"/>
                  </a:lnTo>
                  <a:lnTo>
                    <a:pt x="38" y="677"/>
                  </a:lnTo>
                  <a:lnTo>
                    <a:pt x="40" y="677"/>
                  </a:lnTo>
                  <a:lnTo>
                    <a:pt x="42" y="677"/>
                  </a:lnTo>
                  <a:lnTo>
                    <a:pt x="42" y="679"/>
                  </a:lnTo>
                  <a:lnTo>
                    <a:pt x="42" y="680"/>
                  </a:lnTo>
                  <a:lnTo>
                    <a:pt x="42" y="682"/>
                  </a:lnTo>
                  <a:lnTo>
                    <a:pt x="44" y="682"/>
                  </a:lnTo>
                  <a:lnTo>
                    <a:pt x="46" y="682"/>
                  </a:lnTo>
                  <a:lnTo>
                    <a:pt x="46" y="684"/>
                  </a:lnTo>
                  <a:lnTo>
                    <a:pt x="46" y="686"/>
                  </a:lnTo>
                  <a:lnTo>
                    <a:pt x="46" y="688"/>
                  </a:lnTo>
                  <a:lnTo>
                    <a:pt x="48" y="688"/>
                  </a:lnTo>
                  <a:lnTo>
                    <a:pt x="50" y="688"/>
                  </a:lnTo>
                  <a:lnTo>
                    <a:pt x="50" y="690"/>
                  </a:lnTo>
                  <a:lnTo>
                    <a:pt x="52" y="690"/>
                  </a:lnTo>
                  <a:lnTo>
                    <a:pt x="52" y="688"/>
                  </a:lnTo>
                  <a:lnTo>
                    <a:pt x="52" y="690"/>
                  </a:lnTo>
                  <a:lnTo>
                    <a:pt x="54" y="690"/>
                  </a:lnTo>
                  <a:lnTo>
                    <a:pt x="56" y="690"/>
                  </a:lnTo>
                  <a:lnTo>
                    <a:pt x="56" y="692"/>
                  </a:lnTo>
                  <a:lnTo>
                    <a:pt x="56" y="694"/>
                  </a:lnTo>
                  <a:lnTo>
                    <a:pt x="58" y="694"/>
                  </a:lnTo>
                  <a:lnTo>
                    <a:pt x="59" y="696"/>
                  </a:lnTo>
                  <a:lnTo>
                    <a:pt x="59" y="698"/>
                  </a:lnTo>
                  <a:lnTo>
                    <a:pt x="62" y="700"/>
                  </a:lnTo>
                  <a:lnTo>
                    <a:pt x="62" y="701"/>
                  </a:lnTo>
                  <a:lnTo>
                    <a:pt x="64" y="701"/>
                  </a:lnTo>
                  <a:lnTo>
                    <a:pt x="64" y="703"/>
                  </a:lnTo>
                  <a:lnTo>
                    <a:pt x="64" y="705"/>
                  </a:lnTo>
                  <a:lnTo>
                    <a:pt x="64" y="707"/>
                  </a:lnTo>
                  <a:lnTo>
                    <a:pt x="65" y="707"/>
                  </a:lnTo>
                  <a:lnTo>
                    <a:pt x="65" y="709"/>
                  </a:lnTo>
                  <a:lnTo>
                    <a:pt x="64" y="709"/>
                  </a:lnTo>
                  <a:lnTo>
                    <a:pt x="64" y="711"/>
                  </a:lnTo>
                  <a:lnTo>
                    <a:pt x="65" y="711"/>
                  </a:lnTo>
                  <a:lnTo>
                    <a:pt x="65" y="713"/>
                  </a:lnTo>
                  <a:lnTo>
                    <a:pt x="64" y="713"/>
                  </a:lnTo>
                  <a:lnTo>
                    <a:pt x="64" y="715"/>
                  </a:lnTo>
                  <a:lnTo>
                    <a:pt x="64" y="717"/>
                  </a:lnTo>
                  <a:lnTo>
                    <a:pt x="64" y="719"/>
                  </a:lnTo>
                  <a:lnTo>
                    <a:pt x="64" y="721"/>
                  </a:lnTo>
                  <a:lnTo>
                    <a:pt x="65" y="721"/>
                  </a:lnTo>
                  <a:lnTo>
                    <a:pt x="65" y="722"/>
                  </a:lnTo>
                  <a:lnTo>
                    <a:pt x="65" y="725"/>
                  </a:lnTo>
                  <a:lnTo>
                    <a:pt x="64" y="725"/>
                  </a:lnTo>
                  <a:lnTo>
                    <a:pt x="64" y="727"/>
                  </a:lnTo>
                  <a:lnTo>
                    <a:pt x="65" y="727"/>
                  </a:lnTo>
                  <a:lnTo>
                    <a:pt x="65" y="728"/>
                  </a:lnTo>
                  <a:lnTo>
                    <a:pt x="64" y="728"/>
                  </a:lnTo>
                  <a:lnTo>
                    <a:pt x="64" y="730"/>
                  </a:lnTo>
                  <a:lnTo>
                    <a:pt x="65" y="730"/>
                  </a:lnTo>
                  <a:lnTo>
                    <a:pt x="65" y="732"/>
                  </a:lnTo>
                  <a:lnTo>
                    <a:pt x="67" y="732"/>
                  </a:lnTo>
                  <a:lnTo>
                    <a:pt x="67" y="734"/>
                  </a:lnTo>
                  <a:lnTo>
                    <a:pt x="65" y="736"/>
                  </a:lnTo>
                  <a:lnTo>
                    <a:pt x="65" y="738"/>
                  </a:lnTo>
                  <a:lnTo>
                    <a:pt x="65" y="740"/>
                  </a:lnTo>
                  <a:lnTo>
                    <a:pt x="64" y="740"/>
                  </a:lnTo>
                  <a:lnTo>
                    <a:pt x="64" y="742"/>
                  </a:lnTo>
                  <a:lnTo>
                    <a:pt x="62" y="740"/>
                  </a:lnTo>
                  <a:lnTo>
                    <a:pt x="59" y="740"/>
                  </a:lnTo>
                  <a:lnTo>
                    <a:pt x="62" y="742"/>
                  </a:lnTo>
                  <a:lnTo>
                    <a:pt x="59" y="742"/>
                  </a:lnTo>
                  <a:lnTo>
                    <a:pt x="58" y="744"/>
                  </a:lnTo>
                  <a:lnTo>
                    <a:pt x="58" y="746"/>
                  </a:lnTo>
                  <a:lnTo>
                    <a:pt x="59" y="746"/>
                  </a:lnTo>
                  <a:lnTo>
                    <a:pt x="59" y="748"/>
                  </a:lnTo>
                  <a:lnTo>
                    <a:pt x="58" y="748"/>
                  </a:lnTo>
                  <a:lnTo>
                    <a:pt x="58" y="749"/>
                  </a:lnTo>
                  <a:lnTo>
                    <a:pt x="56" y="751"/>
                  </a:lnTo>
                  <a:lnTo>
                    <a:pt x="56" y="753"/>
                  </a:lnTo>
                  <a:lnTo>
                    <a:pt x="56" y="755"/>
                  </a:lnTo>
                  <a:lnTo>
                    <a:pt x="58" y="755"/>
                  </a:lnTo>
                  <a:lnTo>
                    <a:pt x="59" y="755"/>
                  </a:lnTo>
                  <a:lnTo>
                    <a:pt x="58" y="755"/>
                  </a:lnTo>
                  <a:lnTo>
                    <a:pt x="58" y="757"/>
                  </a:lnTo>
                  <a:lnTo>
                    <a:pt x="58" y="759"/>
                  </a:lnTo>
                  <a:lnTo>
                    <a:pt x="58" y="761"/>
                  </a:lnTo>
                  <a:lnTo>
                    <a:pt x="59" y="761"/>
                  </a:lnTo>
                  <a:lnTo>
                    <a:pt x="62" y="761"/>
                  </a:lnTo>
                  <a:lnTo>
                    <a:pt x="59" y="763"/>
                  </a:lnTo>
                  <a:lnTo>
                    <a:pt x="59" y="765"/>
                  </a:lnTo>
                  <a:lnTo>
                    <a:pt x="59" y="767"/>
                  </a:lnTo>
                  <a:lnTo>
                    <a:pt x="59" y="769"/>
                  </a:lnTo>
                  <a:lnTo>
                    <a:pt x="62" y="769"/>
                  </a:lnTo>
                  <a:lnTo>
                    <a:pt x="62" y="771"/>
                  </a:lnTo>
                  <a:lnTo>
                    <a:pt x="62" y="773"/>
                  </a:lnTo>
                  <a:lnTo>
                    <a:pt x="62" y="775"/>
                  </a:lnTo>
                  <a:lnTo>
                    <a:pt x="59" y="775"/>
                  </a:lnTo>
                  <a:lnTo>
                    <a:pt x="62" y="776"/>
                  </a:lnTo>
                  <a:lnTo>
                    <a:pt x="62" y="778"/>
                  </a:lnTo>
                  <a:lnTo>
                    <a:pt x="64" y="780"/>
                  </a:lnTo>
                  <a:lnTo>
                    <a:pt x="64" y="782"/>
                  </a:lnTo>
                  <a:lnTo>
                    <a:pt x="64" y="784"/>
                  </a:lnTo>
                  <a:lnTo>
                    <a:pt x="65" y="784"/>
                  </a:lnTo>
                  <a:lnTo>
                    <a:pt x="65" y="786"/>
                  </a:lnTo>
                  <a:lnTo>
                    <a:pt x="64" y="788"/>
                  </a:lnTo>
                  <a:lnTo>
                    <a:pt x="64" y="790"/>
                  </a:lnTo>
                  <a:lnTo>
                    <a:pt x="110" y="797"/>
                  </a:lnTo>
                  <a:lnTo>
                    <a:pt x="110" y="794"/>
                  </a:lnTo>
                  <a:lnTo>
                    <a:pt x="115" y="780"/>
                  </a:lnTo>
                  <a:lnTo>
                    <a:pt x="119" y="765"/>
                  </a:lnTo>
                  <a:lnTo>
                    <a:pt x="129" y="749"/>
                  </a:lnTo>
                  <a:lnTo>
                    <a:pt x="134" y="746"/>
                  </a:lnTo>
                  <a:lnTo>
                    <a:pt x="142" y="746"/>
                  </a:lnTo>
                  <a:lnTo>
                    <a:pt x="156" y="744"/>
                  </a:lnTo>
                  <a:lnTo>
                    <a:pt x="163" y="748"/>
                  </a:lnTo>
                  <a:lnTo>
                    <a:pt x="202" y="736"/>
                  </a:lnTo>
                  <a:lnTo>
                    <a:pt x="206" y="736"/>
                  </a:lnTo>
                  <a:lnTo>
                    <a:pt x="210" y="736"/>
                  </a:lnTo>
                  <a:lnTo>
                    <a:pt x="217" y="738"/>
                  </a:lnTo>
                  <a:lnTo>
                    <a:pt x="217" y="736"/>
                  </a:lnTo>
                  <a:lnTo>
                    <a:pt x="219" y="738"/>
                  </a:lnTo>
                  <a:lnTo>
                    <a:pt x="223" y="738"/>
                  </a:lnTo>
                  <a:lnTo>
                    <a:pt x="225" y="738"/>
                  </a:lnTo>
                  <a:lnTo>
                    <a:pt x="238" y="700"/>
                  </a:lnTo>
                  <a:lnTo>
                    <a:pt x="242" y="700"/>
                  </a:lnTo>
                  <a:lnTo>
                    <a:pt x="242" y="698"/>
                  </a:lnTo>
                  <a:lnTo>
                    <a:pt x="246" y="701"/>
                  </a:lnTo>
                  <a:lnTo>
                    <a:pt x="300" y="757"/>
                  </a:lnTo>
                  <a:lnTo>
                    <a:pt x="300" y="759"/>
                  </a:lnTo>
                  <a:lnTo>
                    <a:pt x="304" y="761"/>
                  </a:lnTo>
                  <a:lnTo>
                    <a:pt x="307" y="761"/>
                  </a:lnTo>
                  <a:lnTo>
                    <a:pt x="323" y="759"/>
                  </a:lnTo>
                  <a:lnTo>
                    <a:pt x="309" y="722"/>
                  </a:lnTo>
                  <a:lnTo>
                    <a:pt x="307" y="721"/>
                  </a:lnTo>
                  <a:lnTo>
                    <a:pt x="300" y="698"/>
                  </a:lnTo>
                  <a:lnTo>
                    <a:pt x="317" y="640"/>
                  </a:lnTo>
                  <a:lnTo>
                    <a:pt x="304" y="628"/>
                  </a:lnTo>
                  <a:lnTo>
                    <a:pt x="323" y="571"/>
                  </a:lnTo>
                  <a:lnTo>
                    <a:pt x="317" y="563"/>
                  </a:lnTo>
                  <a:lnTo>
                    <a:pt x="386" y="480"/>
                  </a:lnTo>
                  <a:lnTo>
                    <a:pt x="398" y="490"/>
                  </a:lnTo>
                  <a:lnTo>
                    <a:pt x="413" y="475"/>
                  </a:lnTo>
                  <a:lnTo>
                    <a:pt x="415" y="471"/>
                  </a:lnTo>
                  <a:lnTo>
                    <a:pt x="421" y="465"/>
                  </a:lnTo>
                  <a:lnTo>
                    <a:pt x="423" y="463"/>
                  </a:lnTo>
                  <a:lnTo>
                    <a:pt x="427" y="459"/>
                  </a:lnTo>
                  <a:lnTo>
                    <a:pt x="429" y="455"/>
                  </a:lnTo>
                  <a:lnTo>
                    <a:pt x="430" y="453"/>
                  </a:lnTo>
                  <a:lnTo>
                    <a:pt x="430" y="450"/>
                  </a:lnTo>
                  <a:lnTo>
                    <a:pt x="429" y="448"/>
                  </a:lnTo>
                  <a:lnTo>
                    <a:pt x="436" y="436"/>
                  </a:lnTo>
                  <a:lnTo>
                    <a:pt x="427" y="432"/>
                  </a:lnTo>
                  <a:lnTo>
                    <a:pt x="415" y="424"/>
                  </a:lnTo>
                  <a:lnTo>
                    <a:pt x="413" y="423"/>
                  </a:lnTo>
                  <a:lnTo>
                    <a:pt x="415" y="421"/>
                  </a:lnTo>
                  <a:lnTo>
                    <a:pt x="419" y="409"/>
                  </a:lnTo>
                  <a:lnTo>
                    <a:pt x="457" y="311"/>
                  </a:lnTo>
                  <a:lnTo>
                    <a:pt x="454" y="309"/>
                  </a:lnTo>
                  <a:lnTo>
                    <a:pt x="473" y="257"/>
                  </a:lnTo>
                  <a:lnTo>
                    <a:pt x="471" y="257"/>
                  </a:lnTo>
                  <a:lnTo>
                    <a:pt x="469" y="256"/>
                  </a:lnTo>
                  <a:lnTo>
                    <a:pt x="467" y="256"/>
                  </a:lnTo>
                  <a:lnTo>
                    <a:pt x="467" y="254"/>
                  </a:lnTo>
                  <a:lnTo>
                    <a:pt x="471" y="244"/>
                  </a:lnTo>
                  <a:lnTo>
                    <a:pt x="471" y="240"/>
                  </a:lnTo>
                  <a:lnTo>
                    <a:pt x="471" y="238"/>
                  </a:lnTo>
                  <a:lnTo>
                    <a:pt x="471" y="232"/>
                  </a:lnTo>
                  <a:lnTo>
                    <a:pt x="465" y="230"/>
                  </a:lnTo>
                  <a:lnTo>
                    <a:pt x="465" y="228"/>
                  </a:lnTo>
                  <a:lnTo>
                    <a:pt x="467" y="225"/>
                  </a:lnTo>
                  <a:lnTo>
                    <a:pt x="469" y="219"/>
                  </a:lnTo>
                  <a:lnTo>
                    <a:pt x="475" y="221"/>
                  </a:lnTo>
                  <a:lnTo>
                    <a:pt x="477" y="221"/>
                  </a:lnTo>
                  <a:lnTo>
                    <a:pt x="484" y="198"/>
                  </a:lnTo>
                  <a:lnTo>
                    <a:pt x="488" y="192"/>
                  </a:lnTo>
                  <a:lnTo>
                    <a:pt x="486" y="190"/>
                  </a:lnTo>
                  <a:lnTo>
                    <a:pt x="484" y="188"/>
                  </a:lnTo>
                  <a:lnTo>
                    <a:pt x="478" y="180"/>
                  </a:lnTo>
                  <a:lnTo>
                    <a:pt x="465" y="173"/>
                  </a:lnTo>
                  <a:lnTo>
                    <a:pt x="454" y="161"/>
                  </a:lnTo>
                  <a:lnTo>
                    <a:pt x="456" y="157"/>
                  </a:lnTo>
                  <a:lnTo>
                    <a:pt x="454" y="155"/>
                  </a:lnTo>
                  <a:lnTo>
                    <a:pt x="452" y="159"/>
                  </a:lnTo>
                  <a:lnTo>
                    <a:pt x="448" y="155"/>
                  </a:lnTo>
                  <a:lnTo>
                    <a:pt x="444" y="153"/>
                  </a:lnTo>
                  <a:lnTo>
                    <a:pt x="432" y="148"/>
                  </a:lnTo>
                  <a:lnTo>
                    <a:pt x="434" y="144"/>
                  </a:lnTo>
                  <a:lnTo>
                    <a:pt x="425" y="140"/>
                  </a:lnTo>
                  <a:lnTo>
                    <a:pt x="425" y="134"/>
                  </a:lnTo>
                  <a:lnTo>
                    <a:pt x="427" y="111"/>
                  </a:lnTo>
                  <a:lnTo>
                    <a:pt x="427" y="107"/>
                  </a:lnTo>
                  <a:lnTo>
                    <a:pt x="425" y="107"/>
                  </a:lnTo>
                  <a:lnTo>
                    <a:pt x="421" y="107"/>
                  </a:lnTo>
                  <a:lnTo>
                    <a:pt x="421" y="102"/>
                  </a:lnTo>
                  <a:lnTo>
                    <a:pt x="421" y="98"/>
                  </a:lnTo>
                  <a:lnTo>
                    <a:pt x="423" y="94"/>
                  </a:lnTo>
                  <a:lnTo>
                    <a:pt x="423" y="90"/>
                  </a:lnTo>
                  <a:lnTo>
                    <a:pt x="425" y="84"/>
                  </a:lnTo>
                  <a:lnTo>
                    <a:pt x="423" y="81"/>
                  </a:lnTo>
                  <a:lnTo>
                    <a:pt x="423" y="76"/>
                  </a:lnTo>
                  <a:lnTo>
                    <a:pt x="425" y="71"/>
                  </a:lnTo>
                  <a:lnTo>
                    <a:pt x="425" y="65"/>
                  </a:lnTo>
                  <a:lnTo>
                    <a:pt x="427" y="63"/>
                  </a:lnTo>
                  <a:lnTo>
                    <a:pt x="427" y="61"/>
                  </a:lnTo>
                  <a:lnTo>
                    <a:pt x="432" y="57"/>
                  </a:lnTo>
                  <a:lnTo>
                    <a:pt x="434" y="55"/>
                  </a:lnTo>
                  <a:lnTo>
                    <a:pt x="438" y="54"/>
                  </a:lnTo>
                  <a:lnTo>
                    <a:pt x="444" y="52"/>
                  </a:lnTo>
                  <a:lnTo>
                    <a:pt x="446" y="52"/>
                  </a:lnTo>
                  <a:lnTo>
                    <a:pt x="448" y="50"/>
                  </a:lnTo>
                  <a:lnTo>
                    <a:pt x="450" y="48"/>
                  </a:lnTo>
                  <a:lnTo>
                    <a:pt x="450" y="46"/>
                  </a:lnTo>
                  <a:lnTo>
                    <a:pt x="450" y="42"/>
                  </a:lnTo>
                  <a:lnTo>
                    <a:pt x="450" y="38"/>
                  </a:lnTo>
                  <a:lnTo>
                    <a:pt x="450" y="34"/>
                  </a:lnTo>
                  <a:lnTo>
                    <a:pt x="452" y="30"/>
                  </a:lnTo>
                  <a:lnTo>
                    <a:pt x="454" y="25"/>
                  </a:lnTo>
                  <a:lnTo>
                    <a:pt x="456" y="19"/>
                  </a:lnTo>
                  <a:lnTo>
                    <a:pt x="456" y="15"/>
                  </a:lnTo>
                  <a:lnTo>
                    <a:pt x="454" y="11"/>
                  </a:lnTo>
                  <a:lnTo>
                    <a:pt x="452" y="9"/>
                  </a:lnTo>
                  <a:lnTo>
                    <a:pt x="450" y="7"/>
                  </a:lnTo>
                  <a:lnTo>
                    <a:pt x="448" y="7"/>
                  </a:lnTo>
                  <a:lnTo>
                    <a:pt x="444" y="7"/>
                  </a:lnTo>
                  <a:lnTo>
                    <a:pt x="440" y="7"/>
                  </a:lnTo>
                  <a:lnTo>
                    <a:pt x="438" y="7"/>
                  </a:lnTo>
                  <a:lnTo>
                    <a:pt x="434" y="9"/>
                  </a:lnTo>
                  <a:lnTo>
                    <a:pt x="432" y="11"/>
                  </a:lnTo>
                  <a:lnTo>
                    <a:pt x="429" y="13"/>
                  </a:lnTo>
                  <a:lnTo>
                    <a:pt x="429" y="15"/>
                  </a:lnTo>
                  <a:lnTo>
                    <a:pt x="427" y="17"/>
                  </a:lnTo>
                  <a:lnTo>
                    <a:pt x="423" y="19"/>
                  </a:lnTo>
                  <a:lnTo>
                    <a:pt x="421" y="21"/>
                  </a:lnTo>
                  <a:lnTo>
                    <a:pt x="419" y="21"/>
                  </a:lnTo>
                  <a:lnTo>
                    <a:pt x="417" y="19"/>
                  </a:lnTo>
                  <a:lnTo>
                    <a:pt x="417" y="17"/>
                  </a:lnTo>
                  <a:lnTo>
                    <a:pt x="417" y="15"/>
                  </a:lnTo>
                  <a:lnTo>
                    <a:pt x="417" y="2"/>
                  </a:lnTo>
                  <a:lnTo>
                    <a:pt x="406" y="0"/>
                  </a:lnTo>
                  <a:lnTo>
                    <a:pt x="392" y="11"/>
                  </a:lnTo>
                  <a:lnTo>
                    <a:pt x="390" y="21"/>
                  </a:lnTo>
                  <a:lnTo>
                    <a:pt x="388" y="28"/>
                  </a:lnTo>
                  <a:lnTo>
                    <a:pt x="388" y="30"/>
                  </a:lnTo>
                  <a:lnTo>
                    <a:pt x="394" y="30"/>
                  </a:lnTo>
                  <a:lnTo>
                    <a:pt x="398" y="30"/>
                  </a:lnTo>
                  <a:lnTo>
                    <a:pt x="386" y="50"/>
                  </a:lnTo>
                  <a:lnTo>
                    <a:pt x="382" y="46"/>
                  </a:lnTo>
                  <a:lnTo>
                    <a:pt x="379" y="50"/>
                  </a:lnTo>
                  <a:lnTo>
                    <a:pt x="379" y="48"/>
                  </a:lnTo>
                  <a:lnTo>
                    <a:pt x="377" y="50"/>
                  </a:lnTo>
                  <a:lnTo>
                    <a:pt x="375" y="52"/>
                  </a:lnTo>
                  <a:lnTo>
                    <a:pt x="371" y="54"/>
                  </a:lnTo>
                  <a:lnTo>
                    <a:pt x="371" y="59"/>
                  </a:lnTo>
                  <a:lnTo>
                    <a:pt x="367" y="57"/>
                  </a:lnTo>
                  <a:lnTo>
                    <a:pt x="365" y="57"/>
                  </a:lnTo>
                  <a:lnTo>
                    <a:pt x="361" y="57"/>
                  </a:lnTo>
                  <a:lnTo>
                    <a:pt x="360" y="57"/>
                  </a:lnTo>
                  <a:lnTo>
                    <a:pt x="355" y="57"/>
                  </a:lnTo>
                  <a:lnTo>
                    <a:pt x="355" y="55"/>
                  </a:lnTo>
                  <a:lnTo>
                    <a:pt x="352" y="55"/>
                  </a:lnTo>
                  <a:lnTo>
                    <a:pt x="346" y="55"/>
                  </a:lnTo>
                  <a:lnTo>
                    <a:pt x="342" y="81"/>
                  </a:lnTo>
                  <a:lnTo>
                    <a:pt x="342" y="92"/>
                  </a:lnTo>
                  <a:lnTo>
                    <a:pt x="338" y="92"/>
                  </a:lnTo>
                  <a:lnTo>
                    <a:pt x="333" y="92"/>
                  </a:lnTo>
                  <a:lnTo>
                    <a:pt x="327" y="92"/>
                  </a:lnTo>
                  <a:lnTo>
                    <a:pt x="323" y="92"/>
                  </a:lnTo>
                  <a:lnTo>
                    <a:pt x="317" y="92"/>
                  </a:lnTo>
                  <a:lnTo>
                    <a:pt x="315" y="92"/>
                  </a:lnTo>
                  <a:lnTo>
                    <a:pt x="313" y="90"/>
                  </a:lnTo>
                  <a:lnTo>
                    <a:pt x="307" y="88"/>
                  </a:lnTo>
                  <a:lnTo>
                    <a:pt x="304" y="88"/>
                  </a:lnTo>
                  <a:lnTo>
                    <a:pt x="298" y="86"/>
                  </a:lnTo>
                  <a:lnTo>
                    <a:pt x="294" y="84"/>
                  </a:lnTo>
                  <a:lnTo>
                    <a:pt x="286" y="83"/>
                  </a:lnTo>
                  <a:lnTo>
                    <a:pt x="285" y="83"/>
                  </a:lnTo>
                  <a:lnTo>
                    <a:pt x="283" y="83"/>
                  </a:lnTo>
                  <a:lnTo>
                    <a:pt x="283" y="81"/>
                  </a:lnTo>
                  <a:lnTo>
                    <a:pt x="281" y="81"/>
                  </a:lnTo>
                  <a:lnTo>
                    <a:pt x="279" y="81"/>
                  </a:lnTo>
                  <a:lnTo>
                    <a:pt x="277" y="81"/>
                  </a:lnTo>
                  <a:lnTo>
                    <a:pt x="275" y="81"/>
                  </a:lnTo>
                  <a:lnTo>
                    <a:pt x="269" y="81"/>
                  </a:lnTo>
                  <a:lnTo>
                    <a:pt x="267" y="81"/>
                  </a:lnTo>
                  <a:lnTo>
                    <a:pt x="261" y="78"/>
                  </a:lnTo>
                  <a:lnTo>
                    <a:pt x="263" y="75"/>
                  </a:lnTo>
                  <a:lnTo>
                    <a:pt x="263" y="73"/>
                  </a:lnTo>
                  <a:lnTo>
                    <a:pt x="261" y="73"/>
                  </a:lnTo>
                  <a:lnTo>
                    <a:pt x="244" y="71"/>
                  </a:lnTo>
                  <a:lnTo>
                    <a:pt x="219" y="84"/>
                  </a:lnTo>
                  <a:lnTo>
                    <a:pt x="215" y="86"/>
                  </a:lnTo>
                  <a:lnTo>
                    <a:pt x="215" y="98"/>
                  </a:lnTo>
                  <a:lnTo>
                    <a:pt x="215" y="104"/>
                  </a:lnTo>
                  <a:lnTo>
                    <a:pt x="211" y="111"/>
                  </a:lnTo>
                  <a:lnTo>
                    <a:pt x="208" y="117"/>
                  </a:lnTo>
                  <a:lnTo>
                    <a:pt x="208" y="119"/>
                  </a:lnTo>
                  <a:lnTo>
                    <a:pt x="210" y="123"/>
                  </a:lnTo>
                  <a:lnTo>
                    <a:pt x="211" y="126"/>
                  </a:lnTo>
                  <a:lnTo>
                    <a:pt x="215" y="126"/>
                  </a:lnTo>
                  <a:lnTo>
                    <a:pt x="219" y="126"/>
                  </a:lnTo>
                  <a:lnTo>
                    <a:pt x="223" y="126"/>
                  </a:lnTo>
                  <a:lnTo>
                    <a:pt x="233" y="125"/>
                  </a:lnTo>
                  <a:lnTo>
                    <a:pt x="242" y="123"/>
                  </a:lnTo>
                  <a:lnTo>
                    <a:pt x="248" y="121"/>
                  </a:lnTo>
                  <a:lnTo>
                    <a:pt x="256" y="119"/>
                  </a:lnTo>
                  <a:lnTo>
                    <a:pt x="263" y="121"/>
                  </a:lnTo>
                  <a:lnTo>
                    <a:pt x="271" y="125"/>
                  </a:lnTo>
                  <a:lnTo>
                    <a:pt x="281" y="134"/>
                  </a:lnTo>
                  <a:lnTo>
                    <a:pt x="290" y="144"/>
                  </a:lnTo>
                  <a:lnTo>
                    <a:pt x="292" y="152"/>
                  </a:lnTo>
                  <a:lnTo>
                    <a:pt x="292" y="159"/>
                  </a:lnTo>
                  <a:lnTo>
                    <a:pt x="290" y="165"/>
                  </a:lnTo>
                  <a:lnTo>
                    <a:pt x="285" y="173"/>
                  </a:lnTo>
                  <a:lnTo>
                    <a:pt x="277" y="180"/>
                  </a:lnTo>
                  <a:lnTo>
                    <a:pt x="271" y="186"/>
                  </a:lnTo>
                  <a:lnTo>
                    <a:pt x="269" y="188"/>
                  </a:lnTo>
                  <a:lnTo>
                    <a:pt x="271" y="194"/>
                  </a:lnTo>
                  <a:lnTo>
                    <a:pt x="273" y="196"/>
                  </a:lnTo>
                  <a:lnTo>
                    <a:pt x="277" y="198"/>
                  </a:lnTo>
                  <a:lnTo>
                    <a:pt x="281" y="201"/>
                  </a:lnTo>
                  <a:lnTo>
                    <a:pt x="281" y="209"/>
                  </a:lnTo>
                  <a:lnTo>
                    <a:pt x="279" y="211"/>
                  </a:lnTo>
                  <a:lnTo>
                    <a:pt x="277" y="215"/>
                  </a:lnTo>
                  <a:lnTo>
                    <a:pt x="277" y="217"/>
                  </a:lnTo>
                  <a:lnTo>
                    <a:pt x="273" y="221"/>
                  </a:lnTo>
                  <a:lnTo>
                    <a:pt x="273" y="223"/>
                  </a:lnTo>
                  <a:lnTo>
                    <a:pt x="271" y="225"/>
                  </a:lnTo>
                  <a:lnTo>
                    <a:pt x="269" y="221"/>
                  </a:lnTo>
                  <a:lnTo>
                    <a:pt x="265" y="209"/>
                  </a:lnTo>
                  <a:lnTo>
                    <a:pt x="261" y="201"/>
                  </a:lnTo>
                  <a:lnTo>
                    <a:pt x="261" y="198"/>
                  </a:lnTo>
                  <a:lnTo>
                    <a:pt x="258" y="194"/>
                  </a:lnTo>
                  <a:lnTo>
                    <a:pt x="244" y="177"/>
                  </a:lnTo>
                  <a:lnTo>
                    <a:pt x="210" y="142"/>
                  </a:lnTo>
                  <a:lnTo>
                    <a:pt x="200" y="134"/>
                  </a:lnTo>
                  <a:lnTo>
                    <a:pt x="200" y="132"/>
                  </a:lnTo>
                  <a:lnTo>
                    <a:pt x="198" y="125"/>
                  </a:lnTo>
                  <a:lnTo>
                    <a:pt x="192" y="131"/>
                  </a:lnTo>
                  <a:lnTo>
                    <a:pt x="184" y="125"/>
                  </a:lnTo>
                  <a:lnTo>
                    <a:pt x="177" y="134"/>
                  </a:lnTo>
                  <a:lnTo>
                    <a:pt x="183" y="140"/>
                  </a:lnTo>
                  <a:lnTo>
                    <a:pt x="181" y="140"/>
                  </a:lnTo>
                  <a:lnTo>
                    <a:pt x="179" y="140"/>
                  </a:lnTo>
                  <a:lnTo>
                    <a:pt x="179" y="142"/>
                  </a:lnTo>
                  <a:lnTo>
                    <a:pt x="177" y="142"/>
                  </a:lnTo>
                  <a:lnTo>
                    <a:pt x="177" y="144"/>
                  </a:lnTo>
                  <a:lnTo>
                    <a:pt x="175" y="144"/>
                  </a:lnTo>
                  <a:lnTo>
                    <a:pt x="175" y="146"/>
                  </a:lnTo>
                  <a:lnTo>
                    <a:pt x="173" y="146"/>
                  </a:lnTo>
                  <a:lnTo>
                    <a:pt x="173" y="148"/>
                  </a:lnTo>
                  <a:lnTo>
                    <a:pt x="171" y="148"/>
                  </a:lnTo>
                  <a:lnTo>
                    <a:pt x="169" y="148"/>
                  </a:lnTo>
                  <a:lnTo>
                    <a:pt x="167" y="148"/>
                  </a:lnTo>
                  <a:lnTo>
                    <a:pt x="167" y="150"/>
                  </a:lnTo>
                  <a:lnTo>
                    <a:pt x="165" y="150"/>
                  </a:lnTo>
                  <a:lnTo>
                    <a:pt x="165" y="152"/>
                  </a:lnTo>
                  <a:lnTo>
                    <a:pt x="165" y="153"/>
                  </a:lnTo>
                  <a:lnTo>
                    <a:pt x="163" y="153"/>
                  </a:lnTo>
                  <a:lnTo>
                    <a:pt x="163" y="155"/>
                  </a:lnTo>
                  <a:lnTo>
                    <a:pt x="165" y="155"/>
                  </a:lnTo>
                  <a:lnTo>
                    <a:pt x="165" y="157"/>
                  </a:lnTo>
                  <a:lnTo>
                    <a:pt x="163" y="157"/>
                  </a:lnTo>
                  <a:lnTo>
                    <a:pt x="162" y="157"/>
                  </a:lnTo>
                  <a:lnTo>
                    <a:pt x="160" y="157"/>
                  </a:lnTo>
                  <a:lnTo>
                    <a:pt x="160" y="159"/>
                  </a:lnTo>
                  <a:lnTo>
                    <a:pt x="162" y="159"/>
                  </a:lnTo>
                  <a:lnTo>
                    <a:pt x="162" y="161"/>
                  </a:lnTo>
                  <a:lnTo>
                    <a:pt x="160" y="163"/>
                  </a:lnTo>
                  <a:lnTo>
                    <a:pt x="158" y="165"/>
                  </a:lnTo>
                  <a:lnTo>
                    <a:pt x="158" y="167"/>
                  </a:lnTo>
                  <a:lnTo>
                    <a:pt x="156" y="167"/>
                  </a:lnTo>
                  <a:lnTo>
                    <a:pt x="156" y="169"/>
                  </a:lnTo>
                  <a:lnTo>
                    <a:pt x="154" y="169"/>
                  </a:lnTo>
                  <a:lnTo>
                    <a:pt x="152" y="169"/>
                  </a:lnTo>
                  <a:lnTo>
                    <a:pt x="154" y="171"/>
                  </a:lnTo>
                  <a:lnTo>
                    <a:pt x="154" y="173"/>
                  </a:lnTo>
                  <a:lnTo>
                    <a:pt x="152" y="173"/>
                  </a:lnTo>
                  <a:lnTo>
                    <a:pt x="152" y="171"/>
                  </a:lnTo>
                  <a:lnTo>
                    <a:pt x="150" y="171"/>
                  </a:lnTo>
                  <a:lnTo>
                    <a:pt x="150" y="173"/>
                  </a:lnTo>
                  <a:lnTo>
                    <a:pt x="148" y="173"/>
                  </a:lnTo>
                  <a:lnTo>
                    <a:pt x="146" y="173"/>
                  </a:lnTo>
                  <a:lnTo>
                    <a:pt x="144" y="173"/>
                  </a:lnTo>
                  <a:lnTo>
                    <a:pt x="144" y="175"/>
                  </a:lnTo>
                  <a:lnTo>
                    <a:pt x="144" y="177"/>
                  </a:lnTo>
                  <a:lnTo>
                    <a:pt x="142" y="175"/>
                  </a:lnTo>
                  <a:lnTo>
                    <a:pt x="140" y="177"/>
                  </a:lnTo>
                  <a:lnTo>
                    <a:pt x="140" y="179"/>
                  </a:lnTo>
                  <a:lnTo>
                    <a:pt x="140" y="180"/>
                  </a:lnTo>
                  <a:lnTo>
                    <a:pt x="138" y="180"/>
                  </a:lnTo>
                  <a:lnTo>
                    <a:pt x="138" y="182"/>
                  </a:lnTo>
                  <a:lnTo>
                    <a:pt x="138" y="184"/>
                  </a:lnTo>
                  <a:lnTo>
                    <a:pt x="136" y="184"/>
                  </a:lnTo>
                  <a:lnTo>
                    <a:pt x="136" y="182"/>
                  </a:lnTo>
                  <a:lnTo>
                    <a:pt x="136" y="180"/>
                  </a:lnTo>
                  <a:lnTo>
                    <a:pt x="134" y="180"/>
                  </a:lnTo>
                  <a:lnTo>
                    <a:pt x="134" y="182"/>
                  </a:lnTo>
                  <a:lnTo>
                    <a:pt x="134" y="184"/>
                  </a:lnTo>
                  <a:lnTo>
                    <a:pt x="133" y="184"/>
                  </a:lnTo>
                  <a:lnTo>
                    <a:pt x="133" y="182"/>
                  </a:lnTo>
                  <a:lnTo>
                    <a:pt x="133" y="184"/>
                  </a:lnTo>
                  <a:lnTo>
                    <a:pt x="133" y="186"/>
                  </a:lnTo>
                  <a:lnTo>
                    <a:pt x="133" y="188"/>
                  </a:lnTo>
                  <a:lnTo>
                    <a:pt x="131" y="188"/>
                  </a:lnTo>
                  <a:lnTo>
                    <a:pt x="129" y="188"/>
                  </a:lnTo>
                  <a:lnTo>
                    <a:pt x="129" y="190"/>
                  </a:lnTo>
                  <a:lnTo>
                    <a:pt x="127" y="190"/>
                  </a:lnTo>
                  <a:lnTo>
                    <a:pt x="127" y="192"/>
                  </a:lnTo>
                  <a:lnTo>
                    <a:pt x="125" y="192"/>
                  </a:lnTo>
                  <a:lnTo>
                    <a:pt x="125" y="190"/>
                  </a:lnTo>
                  <a:lnTo>
                    <a:pt x="125" y="188"/>
                  </a:lnTo>
                  <a:lnTo>
                    <a:pt x="123" y="190"/>
                  </a:lnTo>
                  <a:lnTo>
                    <a:pt x="123" y="192"/>
                  </a:lnTo>
                  <a:lnTo>
                    <a:pt x="121" y="192"/>
                  </a:lnTo>
                  <a:lnTo>
                    <a:pt x="121" y="194"/>
                  </a:lnTo>
                  <a:lnTo>
                    <a:pt x="119" y="194"/>
                  </a:lnTo>
                  <a:lnTo>
                    <a:pt x="117" y="194"/>
                  </a:lnTo>
                  <a:lnTo>
                    <a:pt x="117" y="196"/>
                  </a:lnTo>
                  <a:lnTo>
                    <a:pt x="115" y="198"/>
                  </a:lnTo>
                  <a:lnTo>
                    <a:pt x="113" y="198"/>
                  </a:lnTo>
                  <a:lnTo>
                    <a:pt x="113" y="200"/>
                  </a:lnTo>
                  <a:lnTo>
                    <a:pt x="112" y="200"/>
                  </a:lnTo>
                  <a:lnTo>
                    <a:pt x="112" y="198"/>
                  </a:lnTo>
                  <a:lnTo>
                    <a:pt x="112" y="200"/>
                  </a:lnTo>
                  <a:lnTo>
                    <a:pt x="110" y="200"/>
                  </a:lnTo>
                  <a:lnTo>
                    <a:pt x="110" y="201"/>
                  </a:lnTo>
                  <a:lnTo>
                    <a:pt x="110" y="203"/>
                  </a:lnTo>
                  <a:lnTo>
                    <a:pt x="107" y="203"/>
                  </a:lnTo>
                  <a:lnTo>
                    <a:pt x="110" y="203"/>
                  </a:lnTo>
                  <a:lnTo>
                    <a:pt x="110" y="206"/>
                  </a:lnTo>
                  <a:lnTo>
                    <a:pt x="107" y="206"/>
                  </a:lnTo>
                  <a:lnTo>
                    <a:pt x="107" y="207"/>
                  </a:lnTo>
                  <a:lnTo>
                    <a:pt x="107" y="209"/>
                  </a:lnTo>
                  <a:lnTo>
                    <a:pt x="106" y="209"/>
                  </a:lnTo>
                  <a:lnTo>
                    <a:pt x="104" y="209"/>
                  </a:lnTo>
                  <a:lnTo>
                    <a:pt x="102" y="209"/>
                  </a:lnTo>
                  <a:lnTo>
                    <a:pt x="100" y="209"/>
                  </a:lnTo>
                  <a:lnTo>
                    <a:pt x="100" y="211"/>
                  </a:lnTo>
                  <a:lnTo>
                    <a:pt x="102" y="211"/>
                  </a:lnTo>
                  <a:lnTo>
                    <a:pt x="102" y="213"/>
                  </a:lnTo>
                  <a:lnTo>
                    <a:pt x="104" y="213"/>
                  </a:lnTo>
                  <a:lnTo>
                    <a:pt x="102" y="215"/>
                  </a:lnTo>
                  <a:lnTo>
                    <a:pt x="102" y="217"/>
                  </a:lnTo>
                  <a:lnTo>
                    <a:pt x="100" y="217"/>
                  </a:lnTo>
                  <a:lnTo>
                    <a:pt x="98" y="217"/>
                  </a:lnTo>
                  <a:lnTo>
                    <a:pt x="98" y="219"/>
                  </a:lnTo>
                  <a:lnTo>
                    <a:pt x="96" y="219"/>
                  </a:lnTo>
                  <a:lnTo>
                    <a:pt x="98" y="221"/>
                  </a:lnTo>
                  <a:lnTo>
                    <a:pt x="98" y="223"/>
                  </a:lnTo>
                  <a:lnTo>
                    <a:pt x="96" y="223"/>
                  </a:lnTo>
                  <a:lnTo>
                    <a:pt x="96" y="225"/>
                  </a:lnTo>
                  <a:lnTo>
                    <a:pt x="94" y="225"/>
                  </a:lnTo>
                  <a:lnTo>
                    <a:pt x="92" y="225"/>
                  </a:lnTo>
                  <a:lnTo>
                    <a:pt x="90" y="225"/>
                  </a:lnTo>
                  <a:lnTo>
                    <a:pt x="88" y="225"/>
                  </a:lnTo>
                  <a:lnTo>
                    <a:pt x="86" y="225"/>
                  </a:lnTo>
                  <a:lnTo>
                    <a:pt x="86" y="227"/>
                  </a:lnTo>
                  <a:lnTo>
                    <a:pt x="85" y="227"/>
                  </a:lnTo>
                  <a:lnTo>
                    <a:pt x="83" y="227"/>
                  </a:lnTo>
                  <a:lnTo>
                    <a:pt x="83" y="228"/>
                  </a:lnTo>
                  <a:lnTo>
                    <a:pt x="81" y="228"/>
                  </a:lnTo>
                  <a:lnTo>
                    <a:pt x="81" y="230"/>
                  </a:lnTo>
                  <a:lnTo>
                    <a:pt x="81" y="232"/>
                  </a:lnTo>
                  <a:lnTo>
                    <a:pt x="79" y="232"/>
                  </a:lnTo>
                  <a:lnTo>
                    <a:pt x="79" y="234"/>
                  </a:lnTo>
                  <a:lnTo>
                    <a:pt x="77" y="234"/>
                  </a:lnTo>
                  <a:lnTo>
                    <a:pt x="77" y="236"/>
                  </a:lnTo>
                  <a:lnTo>
                    <a:pt x="77" y="238"/>
                  </a:lnTo>
                  <a:lnTo>
                    <a:pt x="75" y="240"/>
                  </a:lnTo>
                  <a:lnTo>
                    <a:pt x="75" y="242"/>
                  </a:lnTo>
                  <a:lnTo>
                    <a:pt x="73" y="244"/>
                  </a:lnTo>
                  <a:lnTo>
                    <a:pt x="73" y="246"/>
                  </a:lnTo>
                  <a:lnTo>
                    <a:pt x="73" y="248"/>
                  </a:lnTo>
                  <a:lnTo>
                    <a:pt x="71" y="248"/>
                  </a:lnTo>
                  <a:lnTo>
                    <a:pt x="69" y="248"/>
                  </a:lnTo>
                  <a:lnTo>
                    <a:pt x="69" y="250"/>
                  </a:lnTo>
                  <a:lnTo>
                    <a:pt x="71" y="250"/>
                  </a:lnTo>
                  <a:lnTo>
                    <a:pt x="71" y="251"/>
                  </a:lnTo>
                  <a:lnTo>
                    <a:pt x="71" y="254"/>
                  </a:lnTo>
                  <a:lnTo>
                    <a:pt x="69" y="254"/>
                  </a:lnTo>
                  <a:lnTo>
                    <a:pt x="69" y="256"/>
                  </a:lnTo>
                  <a:lnTo>
                    <a:pt x="69" y="257"/>
                  </a:lnTo>
                  <a:lnTo>
                    <a:pt x="75" y="261"/>
                  </a:lnTo>
                  <a:lnTo>
                    <a:pt x="81" y="261"/>
                  </a:lnTo>
                  <a:lnTo>
                    <a:pt x="83" y="263"/>
                  </a:lnTo>
                  <a:lnTo>
                    <a:pt x="85" y="263"/>
                  </a:lnTo>
                  <a:lnTo>
                    <a:pt x="88" y="265"/>
                  </a:lnTo>
                  <a:lnTo>
                    <a:pt x="92" y="267"/>
                  </a:lnTo>
                  <a:lnTo>
                    <a:pt x="96" y="269"/>
                  </a:lnTo>
                  <a:lnTo>
                    <a:pt x="100" y="269"/>
                  </a:lnTo>
                  <a:lnTo>
                    <a:pt x="104" y="273"/>
                  </a:lnTo>
                  <a:lnTo>
                    <a:pt x="106" y="275"/>
                  </a:lnTo>
                  <a:lnTo>
                    <a:pt x="112" y="282"/>
                  </a:lnTo>
                  <a:lnTo>
                    <a:pt x="119" y="292"/>
                  </a:lnTo>
                  <a:lnTo>
                    <a:pt x="123" y="296"/>
                  </a:lnTo>
                  <a:lnTo>
                    <a:pt x="125" y="298"/>
                  </a:lnTo>
                  <a:lnTo>
                    <a:pt x="125" y="334"/>
                  </a:lnTo>
                  <a:lnTo>
                    <a:pt x="125" y="336"/>
                  </a:lnTo>
                  <a:lnTo>
                    <a:pt x="125" y="338"/>
                  </a:lnTo>
                  <a:lnTo>
                    <a:pt x="125" y="340"/>
                  </a:lnTo>
                  <a:lnTo>
                    <a:pt x="125" y="342"/>
                  </a:lnTo>
                  <a:lnTo>
                    <a:pt x="125" y="344"/>
                  </a:lnTo>
                  <a:lnTo>
                    <a:pt x="125" y="346"/>
                  </a:lnTo>
                  <a:lnTo>
                    <a:pt x="125" y="348"/>
                  </a:lnTo>
                  <a:lnTo>
                    <a:pt x="125" y="350"/>
                  </a:lnTo>
                  <a:lnTo>
                    <a:pt x="125" y="352"/>
                  </a:lnTo>
                  <a:lnTo>
                    <a:pt x="125" y="353"/>
                  </a:lnTo>
                  <a:lnTo>
                    <a:pt x="123" y="355"/>
                  </a:lnTo>
                  <a:lnTo>
                    <a:pt x="123" y="357"/>
                  </a:lnTo>
                  <a:lnTo>
                    <a:pt x="123" y="359"/>
                  </a:lnTo>
                  <a:lnTo>
                    <a:pt x="123" y="361"/>
                  </a:lnTo>
                  <a:lnTo>
                    <a:pt x="123" y="363"/>
                  </a:lnTo>
                  <a:lnTo>
                    <a:pt x="123" y="367"/>
                  </a:lnTo>
                  <a:lnTo>
                    <a:pt x="123" y="369"/>
                  </a:lnTo>
                  <a:lnTo>
                    <a:pt x="123" y="371"/>
                  </a:lnTo>
                  <a:lnTo>
                    <a:pt x="123" y="373"/>
                  </a:lnTo>
                  <a:lnTo>
                    <a:pt x="123" y="374"/>
                  </a:lnTo>
                  <a:lnTo>
                    <a:pt x="123" y="376"/>
                  </a:lnTo>
                  <a:lnTo>
                    <a:pt x="123" y="379"/>
                  </a:lnTo>
                  <a:lnTo>
                    <a:pt x="123" y="381"/>
                  </a:lnTo>
                  <a:lnTo>
                    <a:pt x="123" y="384"/>
                  </a:lnTo>
                  <a:lnTo>
                    <a:pt x="123" y="386"/>
                  </a:lnTo>
                  <a:lnTo>
                    <a:pt x="123" y="388"/>
                  </a:lnTo>
                  <a:lnTo>
                    <a:pt x="123" y="394"/>
                  </a:lnTo>
                  <a:lnTo>
                    <a:pt x="121" y="400"/>
                  </a:lnTo>
                  <a:lnTo>
                    <a:pt x="119" y="400"/>
                  </a:lnTo>
                  <a:lnTo>
                    <a:pt x="115" y="402"/>
                  </a:lnTo>
                  <a:lnTo>
                    <a:pt x="112" y="402"/>
                  </a:lnTo>
                  <a:lnTo>
                    <a:pt x="107" y="413"/>
                  </a:lnTo>
                  <a:lnTo>
                    <a:pt x="104" y="411"/>
                  </a:lnTo>
                  <a:lnTo>
                    <a:pt x="102" y="411"/>
                  </a:lnTo>
                  <a:lnTo>
                    <a:pt x="98" y="411"/>
                  </a:lnTo>
                  <a:lnTo>
                    <a:pt x="96" y="411"/>
                  </a:lnTo>
                  <a:lnTo>
                    <a:pt x="94" y="413"/>
                  </a:lnTo>
                  <a:lnTo>
                    <a:pt x="88" y="421"/>
                  </a:lnTo>
                  <a:lnTo>
                    <a:pt x="86" y="423"/>
                  </a:lnTo>
                  <a:lnTo>
                    <a:pt x="86" y="424"/>
                  </a:lnTo>
                  <a:lnTo>
                    <a:pt x="85" y="430"/>
                  </a:lnTo>
                  <a:lnTo>
                    <a:pt x="81" y="432"/>
                  </a:lnTo>
                  <a:lnTo>
                    <a:pt x="79" y="432"/>
                  </a:lnTo>
                  <a:lnTo>
                    <a:pt x="73" y="434"/>
                  </a:lnTo>
                  <a:lnTo>
                    <a:pt x="71" y="432"/>
                  </a:lnTo>
                  <a:lnTo>
                    <a:pt x="67" y="432"/>
                  </a:lnTo>
                  <a:lnTo>
                    <a:pt x="64" y="430"/>
                  </a:lnTo>
                  <a:lnTo>
                    <a:pt x="64" y="427"/>
                  </a:lnTo>
                  <a:lnTo>
                    <a:pt x="62" y="427"/>
                  </a:lnTo>
                  <a:lnTo>
                    <a:pt x="46" y="423"/>
                  </a:lnTo>
                  <a:lnTo>
                    <a:pt x="44" y="423"/>
                  </a:lnTo>
                  <a:lnTo>
                    <a:pt x="44" y="424"/>
                  </a:lnTo>
                  <a:lnTo>
                    <a:pt x="40" y="423"/>
                  </a:lnTo>
                  <a:lnTo>
                    <a:pt x="23" y="438"/>
                  </a:lnTo>
                  <a:lnTo>
                    <a:pt x="2" y="450"/>
                  </a:lnTo>
                  <a:lnTo>
                    <a:pt x="0" y="451"/>
                  </a:lnTo>
                  <a:lnTo>
                    <a:pt x="4" y="488"/>
                  </a:lnTo>
                  <a:lnTo>
                    <a:pt x="6" y="490"/>
                  </a:lnTo>
                  <a:close/>
                </a:path>
              </a:pathLst>
            </a:custGeom>
            <a:noFill/>
            <a:ln w="9525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16714" y="278778"/>
              <a:ext cx="492630" cy="478818"/>
            </a:xfrm>
            <a:custGeom>
              <a:avLst/>
              <a:gdLst>
                <a:gd name="T0" fmla="*/ 3496 w 4112"/>
                <a:gd name="T1" fmla="*/ 1642 h 3990"/>
                <a:gd name="T2" fmla="*/ 3346 w 4112"/>
                <a:gd name="T3" fmla="*/ 1746 h 3990"/>
                <a:gd name="T4" fmla="*/ 3282 w 4112"/>
                <a:gd name="T5" fmla="*/ 1815 h 3990"/>
                <a:gd name="T6" fmla="*/ 3091 w 4112"/>
                <a:gd name="T7" fmla="*/ 1827 h 3990"/>
                <a:gd name="T8" fmla="*/ 3021 w 4112"/>
                <a:gd name="T9" fmla="*/ 1682 h 3990"/>
                <a:gd name="T10" fmla="*/ 2859 w 4112"/>
                <a:gd name="T11" fmla="*/ 1589 h 3990"/>
                <a:gd name="T12" fmla="*/ 2708 w 4112"/>
                <a:gd name="T13" fmla="*/ 1549 h 3990"/>
                <a:gd name="T14" fmla="*/ 2604 w 4112"/>
                <a:gd name="T15" fmla="*/ 1276 h 3990"/>
                <a:gd name="T16" fmla="*/ 2818 w 4112"/>
                <a:gd name="T17" fmla="*/ 1218 h 3990"/>
                <a:gd name="T18" fmla="*/ 2720 w 4112"/>
                <a:gd name="T19" fmla="*/ 946 h 3990"/>
                <a:gd name="T20" fmla="*/ 3299 w 4112"/>
                <a:gd name="T21" fmla="*/ 720 h 3990"/>
                <a:gd name="T22" fmla="*/ 3558 w 4112"/>
                <a:gd name="T23" fmla="*/ 267 h 3990"/>
                <a:gd name="T24" fmla="*/ 3201 w 4112"/>
                <a:gd name="T25" fmla="*/ 0 h 3990"/>
                <a:gd name="T26" fmla="*/ 3114 w 4112"/>
                <a:gd name="T27" fmla="*/ 70 h 3990"/>
                <a:gd name="T28" fmla="*/ 3014 w 4112"/>
                <a:gd name="T29" fmla="*/ 75 h 3990"/>
                <a:gd name="T30" fmla="*/ 2971 w 4112"/>
                <a:gd name="T31" fmla="*/ 126 h 3990"/>
                <a:gd name="T32" fmla="*/ 3021 w 4112"/>
                <a:gd name="T33" fmla="*/ 221 h 3990"/>
                <a:gd name="T34" fmla="*/ 2656 w 4112"/>
                <a:gd name="T35" fmla="*/ 522 h 3990"/>
                <a:gd name="T36" fmla="*/ 2093 w 4112"/>
                <a:gd name="T37" fmla="*/ 679 h 3990"/>
                <a:gd name="T38" fmla="*/ 1764 w 4112"/>
                <a:gd name="T39" fmla="*/ 685 h 3990"/>
                <a:gd name="T40" fmla="*/ 1647 w 4112"/>
                <a:gd name="T41" fmla="*/ 720 h 3990"/>
                <a:gd name="T42" fmla="*/ 1699 w 4112"/>
                <a:gd name="T43" fmla="*/ 575 h 3990"/>
                <a:gd name="T44" fmla="*/ 1484 w 4112"/>
                <a:gd name="T45" fmla="*/ 301 h 3990"/>
                <a:gd name="T46" fmla="*/ 1255 w 4112"/>
                <a:gd name="T47" fmla="*/ 290 h 3990"/>
                <a:gd name="T48" fmla="*/ 1085 w 4112"/>
                <a:gd name="T49" fmla="*/ 424 h 3990"/>
                <a:gd name="T50" fmla="*/ 877 w 4112"/>
                <a:gd name="T51" fmla="*/ 343 h 3990"/>
                <a:gd name="T52" fmla="*/ 510 w 4112"/>
                <a:gd name="T53" fmla="*/ 476 h 3990"/>
                <a:gd name="T54" fmla="*/ 279 w 4112"/>
                <a:gd name="T55" fmla="*/ 308 h 3990"/>
                <a:gd name="T56" fmla="*/ 0 w 4112"/>
                <a:gd name="T57" fmla="*/ 482 h 3990"/>
                <a:gd name="T58" fmla="*/ 1085 w 4112"/>
                <a:gd name="T59" fmla="*/ 2175 h 3990"/>
                <a:gd name="T60" fmla="*/ 2111 w 4112"/>
                <a:gd name="T61" fmla="*/ 3758 h 3990"/>
                <a:gd name="T62" fmla="*/ 2343 w 4112"/>
                <a:gd name="T63" fmla="*/ 3990 h 3990"/>
                <a:gd name="T64" fmla="*/ 2563 w 4112"/>
                <a:gd name="T65" fmla="*/ 3735 h 3990"/>
                <a:gd name="T66" fmla="*/ 3147 w 4112"/>
                <a:gd name="T67" fmla="*/ 2901 h 3990"/>
                <a:gd name="T68" fmla="*/ 3453 w 4112"/>
                <a:gd name="T69" fmla="*/ 3066 h 3990"/>
                <a:gd name="T70" fmla="*/ 3788 w 4112"/>
                <a:gd name="T71" fmla="*/ 3188 h 3990"/>
                <a:gd name="T72" fmla="*/ 4085 w 4112"/>
                <a:gd name="T73" fmla="*/ 3140 h 3990"/>
                <a:gd name="T74" fmla="*/ 4112 w 4112"/>
                <a:gd name="T75" fmla="*/ 2954 h 3990"/>
                <a:gd name="T76" fmla="*/ 3859 w 4112"/>
                <a:gd name="T77" fmla="*/ 2402 h 3990"/>
                <a:gd name="T78" fmla="*/ 3859 w 4112"/>
                <a:gd name="T79" fmla="*/ 2116 h 3990"/>
                <a:gd name="T80" fmla="*/ 3859 w 4112"/>
                <a:gd name="T81" fmla="*/ 1830 h 3990"/>
                <a:gd name="T82" fmla="*/ 3633 w 4112"/>
                <a:gd name="T83" fmla="*/ 1718 h 3990"/>
                <a:gd name="T84" fmla="*/ 3496 w 4112"/>
                <a:gd name="T85" fmla="*/ 1642 h 3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12" h="3990">
                  <a:moveTo>
                    <a:pt x="3496" y="1642"/>
                  </a:moveTo>
                  <a:cubicBezTo>
                    <a:pt x="3445" y="1646"/>
                    <a:pt x="3377" y="1719"/>
                    <a:pt x="3346" y="1746"/>
                  </a:cubicBezTo>
                  <a:cubicBezTo>
                    <a:pt x="3314" y="1773"/>
                    <a:pt x="3321" y="1797"/>
                    <a:pt x="3282" y="1815"/>
                  </a:cubicBezTo>
                  <a:cubicBezTo>
                    <a:pt x="3243" y="1834"/>
                    <a:pt x="3136" y="1854"/>
                    <a:pt x="3091" y="1827"/>
                  </a:cubicBezTo>
                  <a:cubicBezTo>
                    <a:pt x="3045" y="1800"/>
                    <a:pt x="3057" y="1720"/>
                    <a:pt x="3021" y="1682"/>
                  </a:cubicBezTo>
                  <a:cubicBezTo>
                    <a:pt x="2986" y="1644"/>
                    <a:pt x="2912" y="1604"/>
                    <a:pt x="2859" y="1589"/>
                  </a:cubicBezTo>
                  <a:cubicBezTo>
                    <a:pt x="2806" y="1574"/>
                    <a:pt x="2766" y="1596"/>
                    <a:pt x="2708" y="1549"/>
                  </a:cubicBezTo>
                  <a:cubicBezTo>
                    <a:pt x="2650" y="1502"/>
                    <a:pt x="2604" y="1276"/>
                    <a:pt x="2604" y="1276"/>
                  </a:cubicBezTo>
                  <a:lnTo>
                    <a:pt x="2818" y="1218"/>
                  </a:lnTo>
                  <a:lnTo>
                    <a:pt x="2720" y="946"/>
                  </a:lnTo>
                  <a:lnTo>
                    <a:pt x="3299" y="720"/>
                  </a:lnTo>
                  <a:lnTo>
                    <a:pt x="3558" y="267"/>
                  </a:lnTo>
                  <a:lnTo>
                    <a:pt x="3201" y="0"/>
                  </a:lnTo>
                  <a:lnTo>
                    <a:pt x="3114" y="70"/>
                  </a:lnTo>
                  <a:lnTo>
                    <a:pt x="3014" y="75"/>
                  </a:lnTo>
                  <a:lnTo>
                    <a:pt x="2971" y="126"/>
                  </a:lnTo>
                  <a:lnTo>
                    <a:pt x="3021" y="221"/>
                  </a:lnTo>
                  <a:lnTo>
                    <a:pt x="2656" y="522"/>
                  </a:lnTo>
                  <a:lnTo>
                    <a:pt x="2093" y="679"/>
                  </a:lnTo>
                  <a:lnTo>
                    <a:pt x="1764" y="685"/>
                  </a:lnTo>
                  <a:lnTo>
                    <a:pt x="1647" y="720"/>
                  </a:lnTo>
                  <a:lnTo>
                    <a:pt x="1699" y="575"/>
                  </a:lnTo>
                  <a:lnTo>
                    <a:pt x="1484" y="301"/>
                  </a:lnTo>
                  <a:lnTo>
                    <a:pt x="1255" y="290"/>
                  </a:lnTo>
                  <a:lnTo>
                    <a:pt x="1085" y="424"/>
                  </a:lnTo>
                  <a:lnTo>
                    <a:pt x="877" y="343"/>
                  </a:lnTo>
                  <a:lnTo>
                    <a:pt x="510" y="476"/>
                  </a:lnTo>
                  <a:lnTo>
                    <a:pt x="279" y="308"/>
                  </a:lnTo>
                  <a:lnTo>
                    <a:pt x="0" y="482"/>
                  </a:lnTo>
                  <a:lnTo>
                    <a:pt x="1085" y="2175"/>
                  </a:lnTo>
                  <a:lnTo>
                    <a:pt x="2111" y="3758"/>
                  </a:lnTo>
                  <a:cubicBezTo>
                    <a:pt x="2111" y="3758"/>
                    <a:pt x="2243" y="3911"/>
                    <a:pt x="2343" y="3990"/>
                  </a:cubicBezTo>
                  <a:lnTo>
                    <a:pt x="2563" y="3735"/>
                  </a:lnTo>
                  <a:lnTo>
                    <a:pt x="3147" y="2901"/>
                  </a:lnTo>
                  <a:lnTo>
                    <a:pt x="3453" y="3066"/>
                  </a:lnTo>
                  <a:lnTo>
                    <a:pt x="3788" y="3188"/>
                  </a:lnTo>
                  <a:lnTo>
                    <a:pt x="4085" y="3140"/>
                  </a:lnTo>
                  <a:lnTo>
                    <a:pt x="4112" y="2954"/>
                  </a:lnTo>
                  <a:lnTo>
                    <a:pt x="3859" y="2402"/>
                  </a:lnTo>
                  <a:lnTo>
                    <a:pt x="3859" y="2116"/>
                  </a:lnTo>
                  <a:lnTo>
                    <a:pt x="3859" y="1830"/>
                  </a:lnTo>
                  <a:lnTo>
                    <a:pt x="3633" y="1718"/>
                  </a:lnTo>
                  <a:cubicBezTo>
                    <a:pt x="3633" y="1718"/>
                    <a:pt x="3548" y="1637"/>
                    <a:pt x="3496" y="1642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2284383" y="2550864"/>
              <a:ext cx="529463" cy="695207"/>
            </a:xfrm>
            <a:custGeom>
              <a:avLst/>
              <a:gdLst>
                <a:gd name="T0" fmla="*/ 28 w 4413"/>
                <a:gd name="T1" fmla="*/ 5593 h 5799"/>
                <a:gd name="T2" fmla="*/ 142 w 4413"/>
                <a:gd name="T3" fmla="*/ 5593 h 5799"/>
                <a:gd name="T4" fmla="*/ 291 w 4413"/>
                <a:gd name="T5" fmla="*/ 5735 h 5799"/>
                <a:gd name="T6" fmla="*/ 824 w 4413"/>
                <a:gd name="T7" fmla="*/ 5679 h 5799"/>
                <a:gd name="T8" fmla="*/ 1037 w 4413"/>
                <a:gd name="T9" fmla="*/ 5799 h 5799"/>
                <a:gd name="T10" fmla="*/ 1791 w 4413"/>
                <a:gd name="T11" fmla="*/ 5764 h 5799"/>
                <a:gd name="T12" fmla="*/ 2253 w 4413"/>
                <a:gd name="T13" fmla="*/ 5657 h 5799"/>
                <a:gd name="T14" fmla="*/ 2452 w 4413"/>
                <a:gd name="T15" fmla="*/ 5281 h 5799"/>
                <a:gd name="T16" fmla="*/ 2267 w 4413"/>
                <a:gd name="T17" fmla="*/ 5245 h 5799"/>
                <a:gd name="T18" fmla="*/ 2039 w 4413"/>
                <a:gd name="T19" fmla="*/ 5018 h 5799"/>
                <a:gd name="T20" fmla="*/ 1982 w 4413"/>
                <a:gd name="T21" fmla="*/ 4641 h 5799"/>
                <a:gd name="T22" fmla="*/ 2380 w 4413"/>
                <a:gd name="T23" fmla="*/ 3746 h 5799"/>
                <a:gd name="T24" fmla="*/ 2743 w 4413"/>
                <a:gd name="T25" fmla="*/ 3781 h 5799"/>
                <a:gd name="T26" fmla="*/ 2913 w 4413"/>
                <a:gd name="T27" fmla="*/ 4179 h 5799"/>
                <a:gd name="T28" fmla="*/ 3525 w 4413"/>
                <a:gd name="T29" fmla="*/ 4307 h 5799"/>
                <a:gd name="T30" fmla="*/ 4200 w 4413"/>
                <a:gd name="T31" fmla="*/ 3852 h 5799"/>
                <a:gd name="T32" fmla="*/ 4349 w 4413"/>
                <a:gd name="T33" fmla="*/ 3483 h 5799"/>
                <a:gd name="T34" fmla="*/ 4413 w 4413"/>
                <a:gd name="T35" fmla="*/ 2267 h 5799"/>
                <a:gd name="T36" fmla="*/ 3937 w 4413"/>
                <a:gd name="T37" fmla="*/ 1955 h 5799"/>
                <a:gd name="T38" fmla="*/ 3404 w 4413"/>
                <a:gd name="T39" fmla="*/ 2026 h 5799"/>
                <a:gd name="T40" fmla="*/ 2665 w 4413"/>
                <a:gd name="T41" fmla="*/ 1521 h 5799"/>
                <a:gd name="T42" fmla="*/ 2537 w 4413"/>
                <a:gd name="T43" fmla="*/ 789 h 5799"/>
                <a:gd name="T44" fmla="*/ 2181 w 4413"/>
                <a:gd name="T45" fmla="*/ 306 h 5799"/>
                <a:gd name="T46" fmla="*/ 1684 w 4413"/>
                <a:gd name="T47" fmla="*/ 72 h 5799"/>
                <a:gd name="T48" fmla="*/ 1393 w 4413"/>
                <a:gd name="T49" fmla="*/ 0 h 5799"/>
                <a:gd name="T50" fmla="*/ 1151 w 4413"/>
                <a:gd name="T51" fmla="*/ 1884 h 5799"/>
                <a:gd name="T52" fmla="*/ 983 w 4413"/>
                <a:gd name="T53" fmla="*/ 1870 h 5799"/>
                <a:gd name="T54" fmla="*/ 938 w 4413"/>
                <a:gd name="T55" fmla="*/ 2061 h 5799"/>
                <a:gd name="T56" fmla="*/ 1087 w 4413"/>
                <a:gd name="T57" fmla="*/ 2246 h 5799"/>
                <a:gd name="T58" fmla="*/ 270 w 4413"/>
                <a:gd name="T59" fmla="*/ 3731 h 5799"/>
                <a:gd name="T60" fmla="*/ 0 w 4413"/>
                <a:gd name="T61" fmla="*/ 3724 h 5799"/>
                <a:gd name="T62" fmla="*/ 291 w 4413"/>
                <a:gd name="T63" fmla="*/ 4001 h 5799"/>
                <a:gd name="T64" fmla="*/ 106 w 4413"/>
                <a:gd name="T65" fmla="*/ 4385 h 5799"/>
                <a:gd name="T66" fmla="*/ 28 w 4413"/>
                <a:gd name="T67" fmla="*/ 5593 h 5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13" h="5799">
                  <a:moveTo>
                    <a:pt x="28" y="5593"/>
                  </a:moveTo>
                  <a:lnTo>
                    <a:pt x="142" y="5593"/>
                  </a:lnTo>
                  <a:lnTo>
                    <a:pt x="291" y="5735"/>
                  </a:lnTo>
                  <a:lnTo>
                    <a:pt x="824" y="5679"/>
                  </a:lnTo>
                  <a:lnTo>
                    <a:pt x="1037" y="5799"/>
                  </a:lnTo>
                  <a:lnTo>
                    <a:pt x="1791" y="5764"/>
                  </a:lnTo>
                  <a:lnTo>
                    <a:pt x="2253" y="5657"/>
                  </a:lnTo>
                  <a:lnTo>
                    <a:pt x="2452" y="5281"/>
                  </a:lnTo>
                  <a:lnTo>
                    <a:pt x="2267" y="5245"/>
                  </a:lnTo>
                  <a:lnTo>
                    <a:pt x="2039" y="5018"/>
                  </a:lnTo>
                  <a:lnTo>
                    <a:pt x="1982" y="4641"/>
                  </a:lnTo>
                  <a:lnTo>
                    <a:pt x="2380" y="3746"/>
                  </a:lnTo>
                  <a:lnTo>
                    <a:pt x="2743" y="3781"/>
                  </a:lnTo>
                  <a:lnTo>
                    <a:pt x="2913" y="4179"/>
                  </a:lnTo>
                  <a:lnTo>
                    <a:pt x="3525" y="4307"/>
                  </a:lnTo>
                  <a:lnTo>
                    <a:pt x="4200" y="3852"/>
                  </a:lnTo>
                  <a:lnTo>
                    <a:pt x="4349" y="3483"/>
                  </a:lnTo>
                  <a:lnTo>
                    <a:pt x="4413" y="2267"/>
                  </a:lnTo>
                  <a:lnTo>
                    <a:pt x="3937" y="1955"/>
                  </a:lnTo>
                  <a:lnTo>
                    <a:pt x="3404" y="2026"/>
                  </a:lnTo>
                  <a:lnTo>
                    <a:pt x="2665" y="1521"/>
                  </a:lnTo>
                  <a:lnTo>
                    <a:pt x="2537" y="789"/>
                  </a:lnTo>
                  <a:lnTo>
                    <a:pt x="2181" y="306"/>
                  </a:lnTo>
                  <a:lnTo>
                    <a:pt x="1684" y="72"/>
                  </a:lnTo>
                  <a:lnTo>
                    <a:pt x="1393" y="0"/>
                  </a:lnTo>
                  <a:lnTo>
                    <a:pt x="1151" y="1884"/>
                  </a:lnTo>
                  <a:lnTo>
                    <a:pt x="983" y="1870"/>
                  </a:lnTo>
                  <a:lnTo>
                    <a:pt x="938" y="2061"/>
                  </a:lnTo>
                  <a:lnTo>
                    <a:pt x="1087" y="2246"/>
                  </a:lnTo>
                  <a:lnTo>
                    <a:pt x="270" y="3731"/>
                  </a:lnTo>
                  <a:lnTo>
                    <a:pt x="0" y="3724"/>
                  </a:lnTo>
                  <a:lnTo>
                    <a:pt x="291" y="4001"/>
                  </a:lnTo>
                  <a:lnTo>
                    <a:pt x="106" y="4385"/>
                  </a:lnTo>
                  <a:lnTo>
                    <a:pt x="28" y="559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4045420" y="2329870"/>
              <a:ext cx="255523" cy="264732"/>
            </a:xfrm>
            <a:custGeom>
              <a:avLst/>
              <a:gdLst>
                <a:gd name="T0" fmla="*/ 992 w 2140"/>
                <a:gd name="T1" fmla="*/ 1779 h 2213"/>
                <a:gd name="T2" fmla="*/ 287 w 2140"/>
                <a:gd name="T3" fmla="*/ 1378 h 2213"/>
                <a:gd name="T4" fmla="*/ 295 w 2140"/>
                <a:gd name="T5" fmla="*/ 1173 h 2213"/>
                <a:gd name="T6" fmla="*/ 126 w 2140"/>
                <a:gd name="T7" fmla="*/ 1203 h 2213"/>
                <a:gd name="T8" fmla="*/ 8 w 2140"/>
                <a:gd name="T9" fmla="*/ 1115 h 2213"/>
                <a:gd name="T10" fmla="*/ 0 w 2140"/>
                <a:gd name="T11" fmla="*/ 795 h 2213"/>
                <a:gd name="T12" fmla="*/ 224 w 2140"/>
                <a:gd name="T13" fmla="*/ 882 h 2213"/>
                <a:gd name="T14" fmla="*/ 158 w 2140"/>
                <a:gd name="T15" fmla="*/ 133 h 2213"/>
                <a:gd name="T16" fmla="*/ 759 w 2140"/>
                <a:gd name="T17" fmla="*/ 103 h 2213"/>
                <a:gd name="T18" fmla="*/ 1476 w 2140"/>
                <a:gd name="T19" fmla="*/ 0 h 2213"/>
                <a:gd name="T20" fmla="*/ 2140 w 2140"/>
                <a:gd name="T21" fmla="*/ 107 h 2213"/>
                <a:gd name="T22" fmla="*/ 1648 w 2140"/>
                <a:gd name="T23" fmla="*/ 705 h 2213"/>
                <a:gd name="T24" fmla="*/ 2066 w 2140"/>
                <a:gd name="T25" fmla="*/ 907 h 2213"/>
                <a:gd name="T26" fmla="*/ 2132 w 2140"/>
                <a:gd name="T27" fmla="*/ 1607 h 2213"/>
                <a:gd name="T28" fmla="*/ 2099 w 2140"/>
                <a:gd name="T29" fmla="*/ 2165 h 2213"/>
                <a:gd name="T30" fmla="*/ 1964 w 2140"/>
                <a:gd name="T31" fmla="*/ 2213 h 2213"/>
                <a:gd name="T32" fmla="*/ 1890 w 2140"/>
                <a:gd name="T33" fmla="*/ 2027 h 2213"/>
                <a:gd name="T34" fmla="*/ 1541 w 2140"/>
                <a:gd name="T35" fmla="*/ 1911 h 2213"/>
                <a:gd name="T36" fmla="*/ 1312 w 2140"/>
                <a:gd name="T37" fmla="*/ 1861 h 2213"/>
                <a:gd name="T38" fmla="*/ 1201 w 2140"/>
                <a:gd name="T39" fmla="*/ 1757 h 2213"/>
                <a:gd name="T40" fmla="*/ 1191 w 2140"/>
                <a:gd name="T41" fmla="*/ 1622 h 2213"/>
                <a:gd name="T42" fmla="*/ 1258 w 2140"/>
                <a:gd name="T43" fmla="*/ 1511 h 2213"/>
                <a:gd name="T44" fmla="*/ 1218 w 2140"/>
                <a:gd name="T45" fmla="*/ 1384 h 2213"/>
                <a:gd name="T46" fmla="*/ 992 w 2140"/>
                <a:gd name="T47" fmla="*/ 1779 h 2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40" h="2213">
                  <a:moveTo>
                    <a:pt x="992" y="1779"/>
                  </a:moveTo>
                  <a:lnTo>
                    <a:pt x="287" y="1378"/>
                  </a:lnTo>
                  <a:lnTo>
                    <a:pt x="295" y="1173"/>
                  </a:lnTo>
                  <a:lnTo>
                    <a:pt x="126" y="1203"/>
                  </a:lnTo>
                  <a:lnTo>
                    <a:pt x="8" y="1115"/>
                  </a:lnTo>
                  <a:lnTo>
                    <a:pt x="0" y="795"/>
                  </a:lnTo>
                  <a:cubicBezTo>
                    <a:pt x="58" y="722"/>
                    <a:pt x="148" y="846"/>
                    <a:pt x="224" y="882"/>
                  </a:cubicBezTo>
                  <a:lnTo>
                    <a:pt x="158" y="133"/>
                  </a:lnTo>
                  <a:lnTo>
                    <a:pt x="759" y="103"/>
                  </a:lnTo>
                  <a:lnTo>
                    <a:pt x="1476" y="0"/>
                  </a:lnTo>
                  <a:lnTo>
                    <a:pt x="2140" y="107"/>
                  </a:lnTo>
                  <a:lnTo>
                    <a:pt x="1648" y="705"/>
                  </a:lnTo>
                  <a:lnTo>
                    <a:pt x="2066" y="907"/>
                  </a:lnTo>
                  <a:cubicBezTo>
                    <a:pt x="2066" y="907"/>
                    <a:pt x="2132" y="1550"/>
                    <a:pt x="2132" y="1607"/>
                  </a:cubicBezTo>
                  <a:cubicBezTo>
                    <a:pt x="2132" y="1665"/>
                    <a:pt x="2099" y="2165"/>
                    <a:pt x="2099" y="2165"/>
                  </a:cubicBezTo>
                  <a:lnTo>
                    <a:pt x="1964" y="2213"/>
                  </a:lnTo>
                  <a:cubicBezTo>
                    <a:pt x="1964" y="2213"/>
                    <a:pt x="1939" y="2052"/>
                    <a:pt x="1890" y="2027"/>
                  </a:cubicBezTo>
                  <a:cubicBezTo>
                    <a:pt x="1841" y="2003"/>
                    <a:pt x="1631" y="1933"/>
                    <a:pt x="1541" y="1911"/>
                  </a:cubicBezTo>
                  <a:cubicBezTo>
                    <a:pt x="1451" y="1888"/>
                    <a:pt x="1360" y="1892"/>
                    <a:pt x="1312" y="1861"/>
                  </a:cubicBezTo>
                  <a:cubicBezTo>
                    <a:pt x="1263" y="1831"/>
                    <a:pt x="1214" y="1794"/>
                    <a:pt x="1201" y="1757"/>
                  </a:cubicBezTo>
                  <a:cubicBezTo>
                    <a:pt x="1189" y="1720"/>
                    <a:pt x="1180" y="1661"/>
                    <a:pt x="1191" y="1622"/>
                  </a:cubicBezTo>
                  <a:cubicBezTo>
                    <a:pt x="1203" y="1583"/>
                    <a:pt x="1253" y="1561"/>
                    <a:pt x="1258" y="1511"/>
                  </a:cubicBezTo>
                  <a:cubicBezTo>
                    <a:pt x="1263" y="1460"/>
                    <a:pt x="1218" y="1384"/>
                    <a:pt x="1218" y="1384"/>
                  </a:cubicBezTo>
                  <a:lnTo>
                    <a:pt x="992" y="1779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3663287" y="2325266"/>
              <a:ext cx="193368" cy="363718"/>
            </a:xfrm>
            <a:custGeom>
              <a:avLst/>
              <a:gdLst>
                <a:gd name="T0" fmla="*/ 1181 w 1617"/>
                <a:gd name="T1" fmla="*/ 39 h 3026"/>
                <a:gd name="T2" fmla="*/ 952 w 1617"/>
                <a:gd name="T3" fmla="*/ 214 h 3026"/>
                <a:gd name="T4" fmla="*/ 962 w 1617"/>
                <a:gd name="T5" fmla="*/ 373 h 3026"/>
                <a:gd name="T6" fmla="*/ 800 w 1617"/>
                <a:gd name="T7" fmla="*/ 377 h 3026"/>
                <a:gd name="T8" fmla="*/ 776 w 1617"/>
                <a:gd name="T9" fmla="*/ 293 h 3026"/>
                <a:gd name="T10" fmla="*/ 677 w 1617"/>
                <a:gd name="T11" fmla="*/ 378 h 3026"/>
                <a:gd name="T12" fmla="*/ 891 w 1617"/>
                <a:gd name="T13" fmla="*/ 759 h 3026"/>
                <a:gd name="T14" fmla="*/ 423 w 1617"/>
                <a:gd name="T15" fmla="*/ 1019 h 3026"/>
                <a:gd name="T16" fmla="*/ 395 w 1617"/>
                <a:gd name="T17" fmla="*/ 1296 h 3026"/>
                <a:gd name="T18" fmla="*/ 504 w 1617"/>
                <a:gd name="T19" fmla="*/ 1417 h 3026"/>
                <a:gd name="T20" fmla="*/ 961 w 1617"/>
                <a:gd name="T21" fmla="*/ 1368 h 3026"/>
                <a:gd name="T22" fmla="*/ 947 w 1617"/>
                <a:gd name="T23" fmla="*/ 1111 h 3026"/>
                <a:gd name="T24" fmla="*/ 1487 w 1617"/>
                <a:gd name="T25" fmla="*/ 1695 h 3026"/>
                <a:gd name="T26" fmla="*/ 1617 w 1617"/>
                <a:gd name="T27" fmla="*/ 3026 h 3026"/>
                <a:gd name="T28" fmla="*/ 92 w 1617"/>
                <a:gd name="T29" fmla="*/ 1263 h 3026"/>
                <a:gd name="T30" fmla="*/ 194 w 1617"/>
                <a:gd name="T31" fmla="*/ 888 h 3026"/>
                <a:gd name="T32" fmla="*/ 177 w 1617"/>
                <a:gd name="T33" fmla="*/ 693 h 3026"/>
                <a:gd name="T34" fmla="*/ 0 w 1617"/>
                <a:gd name="T35" fmla="*/ 0 h 3026"/>
                <a:gd name="T36" fmla="*/ 1181 w 1617"/>
                <a:gd name="T37" fmla="*/ 39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17" h="3026">
                  <a:moveTo>
                    <a:pt x="1181" y="39"/>
                  </a:moveTo>
                  <a:lnTo>
                    <a:pt x="952" y="214"/>
                  </a:lnTo>
                  <a:lnTo>
                    <a:pt x="962" y="373"/>
                  </a:lnTo>
                  <a:lnTo>
                    <a:pt x="800" y="377"/>
                  </a:lnTo>
                  <a:lnTo>
                    <a:pt x="776" y="293"/>
                  </a:lnTo>
                  <a:lnTo>
                    <a:pt x="677" y="378"/>
                  </a:lnTo>
                  <a:lnTo>
                    <a:pt x="891" y="759"/>
                  </a:lnTo>
                  <a:lnTo>
                    <a:pt x="423" y="1019"/>
                  </a:lnTo>
                  <a:lnTo>
                    <a:pt x="395" y="1296"/>
                  </a:lnTo>
                  <a:lnTo>
                    <a:pt x="504" y="1417"/>
                  </a:lnTo>
                  <a:lnTo>
                    <a:pt x="961" y="1368"/>
                  </a:lnTo>
                  <a:lnTo>
                    <a:pt x="947" y="1111"/>
                  </a:lnTo>
                  <a:lnTo>
                    <a:pt x="1487" y="1695"/>
                  </a:lnTo>
                  <a:lnTo>
                    <a:pt x="1617" y="3026"/>
                  </a:lnTo>
                  <a:lnTo>
                    <a:pt x="92" y="1263"/>
                  </a:lnTo>
                  <a:lnTo>
                    <a:pt x="194" y="888"/>
                  </a:lnTo>
                  <a:lnTo>
                    <a:pt x="177" y="693"/>
                  </a:lnTo>
                  <a:lnTo>
                    <a:pt x="0" y="0"/>
                  </a:lnTo>
                  <a:lnTo>
                    <a:pt x="1181" y="39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4782063" y="2857030"/>
              <a:ext cx="405154" cy="501838"/>
            </a:xfrm>
            <a:custGeom>
              <a:avLst/>
              <a:gdLst>
                <a:gd name="T0" fmla="*/ 168 w 3386"/>
                <a:gd name="T1" fmla="*/ 180 h 4192"/>
                <a:gd name="T2" fmla="*/ 684 w 3386"/>
                <a:gd name="T3" fmla="*/ 76 h 4192"/>
                <a:gd name="T4" fmla="*/ 3386 w 3386"/>
                <a:gd name="T5" fmla="*/ 0 h 4192"/>
                <a:gd name="T6" fmla="*/ 3386 w 3386"/>
                <a:gd name="T7" fmla="*/ 876 h 4192"/>
                <a:gd name="T8" fmla="*/ 3056 w 3386"/>
                <a:gd name="T9" fmla="*/ 870 h 4192"/>
                <a:gd name="T10" fmla="*/ 3061 w 3386"/>
                <a:gd name="T11" fmla="*/ 1374 h 4192"/>
                <a:gd name="T12" fmla="*/ 3172 w 3386"/>
                <a:gd name="T13" fmla="*/ 1374 h 4192"/>
                <a:gd name="T14" fmla="*/ 3154 w 3386"/>
                <a:gd name="T15" fmla="*/ 3386 h 4192"/>
                <a:gd name="T16" fmla="*/ 2261 w 3386"/>
                <a:gd name="T17" fmla="*/ 3711 h 4192"/>
                <a:gd name="T18" fmla="*/ 2174 w 3386"/>
                <a:gd name="T19" fmla="*/ 3589 h 4192"/>
                <a:gd name="T20" fmla="*/ 1913 w 3386"/>
                <a:gd name="T21" fmla="*/ 3572 h 4192"/>
                <a:gd name="T22" fmla="*/ 1496 w 3386"/>
                <a:gd name="T23" fmla="*/ 3827 h 4192"/>
                <a:gd name="T24" fmla="*/ 562 w 3386"/>
                <a:gd name="T25" fmla="*/ 4192 h 4192"/>
                <a:gd name="T26" fmla="*/ 302 w 3386"/>
                <a:gd name="T27" fmla="*/ 3694 h 4192"/>
                <a:gd name="T28" fmla="*/ 249 w 3386"/>
                <a:gd name="T29" fmla="*/ 3282 h 4192"/>
                <a:gd name="T30" fmla="*/ 110 w 3386"/>
                <a:gd name="T31" fmla="*/ 3247 h 4192"/>
                <a:gd name="T32" fmla="*/ 0 w 3386"/>
                <a:gd name="T33" fmla="*/ 1525 h 4192"/>
                <a:gd name="T34" fmla="*/ 99 w 3386"/>
                <a:gd name="T35" fmla="*/ 841 h 4192"/>
                <a:gd name="T36" fmla="*/ 168 w 3386"/>
                <a:gd name="T37" fmla="*/ 180 h 4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6" h="4192">
                  <a:moveTo>
                    <a:pt x="168" y="180"/>
                  </a:moveTo>
                  <a:lnTo>
                    <a:pt x="684" y="76"/>
                  </a:lnTo>
                  <a:lnTo>
                    <a:pt x="3386" y="0"/>
                  </a:lnTo>
                  <a:lnTo>
                    <a:pt x="3386" y="876"/>
                  </a:lnTo>
                  <a:lnTo>
                    <a:pt x="3056" y="870"/>
                  </a:lnTo>
                  <a:lnTo>
                    <a:pt x="3061" y="1374"/>
                  </a:lnTo>
                  <a:lnTo>
                    <a:pt x="3172" y="1374"/>
                  </a:lnTo>
                  <a:lnTo>
                    <a:pt x="3154" y="3386"/>
                  </a:lnTo>
                  <a:lnTo>
                    <a:pt x="2261" y="3711"/>
                  </a:lnTo>
                  <a:cubicBezTo>
                    <a:pt x="2261" y="3711"/>
                    <a:pt x="2201" y="3613"/>
                    <a:pt x="2174" y="3589"/>
                  </a:cubicBezTo>
                  <a:cubicBezTo>
                    <a:pt x="2145" y="3563"/>
                    <a:pt x="2026" y="3541"/>
                    <a:pt x="1913" y="3572"/>
                  </a:cubicBezTo>
                  <a:cubicBezTo>
                    <a:pt x="1801" y="3603"/>
                    <a:pt x="1696" y="3728"/>
                    <a:pt x="1496" y="3827"/>
                  </a:cubicBezTo>
                  <a:cubicBezTo>
                    <a:pt x="1296" y="3927"/>
                    <a:pt x="562" y="4192"/>
                    <a:pt x="562" y="4192"/>
                  </a:cubicBezTo>
                  <a:lnTo>
                    <a:pt x="302" y="3694"/>
                  </a:lnTo>
                  <a:lnTo>
                    <a:pt x="249" y="3282"/>
                  </a:lnTo>
                  <a:lnTo>
                    <a:pt x="110" y="3247"/>
                  </a:lnTo>
                  <a:lnTo>
                    <a:pt x="0" y="1525"/>
                  </a:lnTo>
                  <a:lnTo>
                    <a:pt x="99" y="841"/>
                  </a:lnTo>
                  <a:lnTo>
                    <a:pt x="168" y="18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4980036" y="3349661"/>
              <a:ext cx="375227" cy="310772"/>
            </a:xfrm>
            <a:custGeom>
              <a:avLst/>
              <a:gdLst>
                <a:gd name="T0" fmla="*/ 615 w 3131"/>
                <a:gd name="T1" fmla="*/ 939 h 2576"/>
                <a:gd name="T2" fmla="*/ 795 w 3131"/>
                <a:gd name="T3" fmla="*/ 1496 h 2576"/>
                <a:gd name="T4" fmla="*/ 528 w 3131"/>
                <a:gd name="T5" fmla="*/ 1455 h 2576"/>
                <a:gd name="T6" fmla="*/ 493 w 3131"/>
                <a:gd name="T7" fmla="*/ 1710 h 2576"/>
                <a:gd name="T8" fmla="*/ 401 w 3131"/>
                <a:gd name="T9" fmla="*/ 1699 h 2576"/>
                <a:gd name="T10" fmla="*/ 412 w 3131"/>
                <a:gd name="T11" fmla="*/ 1838 h 2576"/>
                <a:gd name="T12" fmla="*/ 319 w 3131"/>
                <a:gd name="T13" fmla="*/ 1826 h 2576"/>
                <a:gd name="T14" fmla="*/ 314 w 3131"/>
                <a:gd name="T15" fmla="*/ 1936 h 2576"/>
                <a:gd name="T16" fmla="*/ 238 w 3131"/>
                <a:gd name="T17" fmla="*/ 1919 h 2576"/>
                <a:gd name="T18" fmla="*/ 174 w 3131"/>
                <a:gd name="T19" fmla="*/ 2174 h 2576"/>
                <a:gd name="T20" fmla="*/ 0 w 3131"/>
                <a:gd name="T21" fmla="*/ 2174 h 2576"/>
                <a:gd name="T22" fmla="*/ 85 w 3131"/>
                <a:gd name="T23" fmla="*/ 2576 h 2576"/>
                <a:gd name="T24" fmla="*/ 3068 w 3131"/>
                <a:gd name="T25" fmla="*/ 1490 h 2576"/>
                <a:gd name="T26" fmla="*/ 3010 w 3131"/>
                <a:gd name="T27" fmla="*/ 1281 h 2576"/>
                <a:gd name="T28" fmla="*/ 3131 w 3131"/>
                <a:gd name="T29" fmla="*/ 1078 h 2576"/>
                <a:gd name="T30" fmla="*/ 2743 w 3131"/>
                <a:gd name="T31" fmla="*/ 991 h 2576"/>
                <a:gd name="T32" fmla="*/ 2940 w 3131"/>
                <a:gd name="T33" fmla="*/ 290 h 2576"/>
                <a:gd name="T34" fmla="*/ 1914 w 3131"/>
                <a:gd name="T35" fmla="*/ 0 h 2576"/>
                <a:gd name="T36" fmla="*/ 1885 w 3131"/>
                <a:gd name="T37" fmla="*/ 133 h 2576"/>
                <a:gd name="T38" fmla="*/ 1972 w 3131"/>
                <a:gd name="T39" fmla="*/ 168 h 2576"/>
                <a:gd name="T40" fmla="*/ 1931 w 3131"/>
                <a:gd name="T41" fmla="*/ 353 h 2576"/>
                <a:gd name="T42" fmla="*/ 1833 w 3131"/>
                <a:gd name="T43" fmla="*/ 307 h 2576"/>
                <a:gd name="T44" fmla="*/ 1746 w 3131"/>
                <a:gd name="T45" fmla="*/ 701 h 2576"/>
                <a:gd name="T46" fmla="*/ 1416 w 3131"/>
                <a:gd name="T47" fmla="*/ 595 h 2576"/>
                <a:gd name="T48" fmla="*/ 615 w 3131"/>
                <a:gd name="T49" fmla="*/ 939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31" h="2576">
                  <a:moveTo>
                    <a:pt x="615" y="939"/>
                  </a:moveTo>
                  <a:lnTo>
                    <a:pt x="795" y="1496"/>
                  </a:lnTo>
                  <a:lnTo>
                    <a:pt x="528" y="1455"/>
                  </a:lnTo>
                  <a:lnTo>
                    <a:pt x="493" y="1710"/>
                  </a:lnTo>
                  <a:lnTo>
                    <a:pt x="401" y="1699"/>
                  </a:lnTo>
                  <a:lnTo>
                    <a:pt x="412" y="1838"/>
                  </a:lnTo>
                  <a:lnTo>
                    <a:pt x="319" y="1826"/>
                  </a:lnTo>
                  <a:lnTo>
                    <a:pt x="314" y="1936"/>
                  </a:lnTo>
                  <a:lnTo>
                    <a:pt x="238" y="1919"/>
                  </a:lnTo>
                  <a:lnTo>
                    <a:pt x="174" y="2174"/>
                  </a:lnTo>
                  <a:lnTo>
                    <a:pt x="0" y="2174"/>
                  </a:lnTo>
                  <a:lnTo>
                    <a:pt x="85" y="2576"/>
                  </a:lnTo>
                  <a:lnTo>
                    <a:pt x="3068" y="1490"/>
                  </a:lnTo>
                  <a:lnTo>
                    <a:pt x="3010" y="1281"/>
                  </a:lnTo>
                  <a:lnTo>
                    <a:pt x="3131" y="1078"/>
                  </a:lnTo>
                  <a:lnTo>
                    <a:pt x="2743" y="991"/>
                  </a:lnTo>
                  <a:lnTo>
                    <a:pt x="2940" y="290"/>
                  </a:lnTo>
                  <a:lnTo>
                    <a:pt x="1914" y="0"/>
                  </a:lnTo>
                  <a:lnTo>
                    <a:pt x="1885" y="133"/>
                  </a:lnTo>
                  <a:lnTo>
                    <a:pt x="1972" y="168"/>
                  </a:lnTo>
                  <a:lnTo>
                    <a:pt x="1931" y="353"/>
                  </a:lnTo>
                  <a:lnTo>
                    <a:pt x="1833" y="307"/>
                  </a:lnTo>
                  <a:lnTo>
                    <a:pt x="1746" y="701"/>
                  </a:lnTo>
                  <a:lnTo>
                    <a:pt x="1416" y="595"/>
                  </a:lnTo>
                  <a:lnTo>
                    <a:pt x="615" y="939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4618621" y="3259883"/>
              <a:ext cx="598523" cy="409758"/>
            </a:xfrm>
            <a:custGeom>
              <a:avLst/>
              <a:gdLst>
                <a:gd name="T0" fmla="*/ 0 w 4980"/>
                <a:gd name="T1" fmla="*/ 1681 h 3409"/>
                <a:gd name="T2" fmla="*/ 1008 w 4980"/>
                <a:gd name="T3" fmla="*/ 1264 h 3409"/>
                <a:gd name="T4" fmla="*/ 1802 w 4980"/>
                <a:gd name="T5" fmla="*/ 1003 h 3409"/>
                <a:gd name="T6" fmla="*/ 1889 w 4980"/>
                <a:gd name="T7" fmla="*/ 945 h 3409"/>
                <a:gd name="T8" fmla="*/ 1912 w 4980"/>
                <a:gd name="T9" fmla="*/ 812 h 3409"/>
                <a:gd name="T10" fmla="*/ 2753 w 4980"/>
                <a:gd name="T11" fmla="*/ 493 h 3409"/>
                <a:gd name="T12" fmla="*/ 3217 w 4980"/>
                <a:gd name="T13" fmla="*/ 220 h 3409"/>
                <a:gd name="T14" fmla="*/ 3530 w 4980"/>
                <a:gd name="T15" fmla="*/ 185 h 3409"/>
                <a:gd name="T16" fmla="*/ 3600 w 4980"/>
                <a:gd name="T17" fmla="*/ 342 h 3409"/>
                <a:gd name="T18" fmla="*/ 4510 w 4980"/>
                <a:gd name="T19" fmla="*/ 0 h 3409"/>
                <a:gd name="T20" fmla="*/ 4522 w 4980"/>
                <a:gd name="T21" fmla="*/ 255 h 3409"/>
                <a:gd name="T22" fmla="*/ 4423 w 4980"/>
                <a:gd name="T23" fmla="*/ 551 h 3409"/>
                <a:gd name="T24" fmla="*/ 4469 w 4980"/>
                <a:gd name="T25" fmla="*/ 696 h 3409"/>
                <a:gd name="T26" fmla="*/ 4597 w 4980"/>
                <a:gd name="T27" fmla="*/ 672 h 3409"/>
                <a:gd name="T28" fmla="*/ 4916 w 4980"/>
                <a:gd name="T29" fmla="*/ 759 h 3409"/>
                <a:gd name="T30" fmla="*/ 4887 w 4980"/>
                <a:gd name="T31" fmla="*/ 904 h 3409"/>
                <a:gd name="T32" fmla="*/ 4980 w 4980"/>
                <a:gd name="T33" fmla="*/ 939 h 3409"/>
                <a:gd name="T34" fmla="*/ 4939 w 4980"/>
                <a:gd name="T35" fmla="*/ 1113 h 3409"/>
                <a:gd name="T36" fmla="*/ 4835 w 4980"/>
                <a:gd name="T37" fmla="*/ 1072 h 3409"/>
                <a:gd name="T38" fmla="*/ 4742 w 4980"/>
                <a:gd name="T39" fmla="*/ 1461 h 3409"/>
                <a:gd name="T40" fmla="*/ 4481 w 4980"/>
                <a:gd name="T41" fmla="*/ 1397 h 3409"/>
                <a:gd name="T42" fmla="*/ 3611 w 4980"/>
                <a:gd name="T43" fmla="*/ 1681 h 3409"/>
                <a:gd name="T44" fmla="*/ 3791 w 4980"/>
                <a:gd name="T45" fmla="*/ 2244 h 3409"/>
                <a:gd name="T46" fmla="*/ 3536 w 4980"/>
                <a:gd name="T47" fmla="*/ 2209 h 3409"/>
                <a:gd name="T48" fmla="*/ 3472 w 4980"/>
                <a:gd name="T49" fmla="*/ 2458 h 3409"/>
                <a:gd name="T50" fmla="*/ 3408 w 4980"/>
                <a:gd name="T51" fmla="*/ 2452 h 3409"/>
                <a:gd name="T52" fmla="*/ 3403 w 4980"/>
                <a:gd name="T53" fmla="*/ 2586 h 3409"/>
                <a:gd name="T54" fmla="*/ 3321 w 4980"/>
                <a:gd name="T55" fmla="*/ 2592 h 3409"/>
                <a:gd name="T56" fmla="*/ 3310 w 4980"/>
                <a:gd name="T57" fmla="*/ 2673 h 3409"/>
                <a:gd name="T58" fmla="*/ 3234 w 4980"/>
                <a:gd name="T59" fmla="*/ 2673 h 3409"/>
                <a:gd name="T60" fmla="*/ 3176 w 4980"/>
                <a:gd name="T61" fmla="*/ 2916 h 3409"/>
                <a:gd name="T62" fmla="*/ 2997 w 4980"/>
                <a:gd name="T63" fmla="*/ 2922 h 3409"/>
                <a:gd name="T64" fmla="*/ 3101 w 4980"/>
                <a:gd name="T65" fmla="*/ 3270 h 3409"/>
                <a:gd name="T66" fmla="*/ 2701 w 4980"/>
                <a:gd name="T67" fmla="*/ 3409 h 3409"/>
                <a:gd name="T68" fmla="*/ 2408 w 4980"/>
                <a:gd name="T69" fmla="*/ 3188 h 3409"/>
                <a:gd name="T70" fmla="*/ 1904 w 4980"/>
                <a:gd name="T71" fmla="*/ 3059 h 3409"/>
                <a:gd name="T72" fmla="*/ 1654 w 4980"/>
                <a:gd name="T73" fmla="*/ 2949 h 3409"/>
                <a:gd name="T74" fmla="*/ 1082 w 4980"/>
                <a:gd name="T75" fmla="*/ 2350 h 3409"/>
                <a:gd name="T76" fmla="*/ 528 w 4980"/>
                <a:gd name="T77" fmla="*/ 2048 h 3409"/>
                <a:gd name="T78" fmla="*/ 255 w 4980"/>
                <a:gd name="T79" fmla="*/ 1952 h 3409"/>
                <a:gd name="T80" fmla="*/ 47 w 4980"/>
                <a:gd name="T81" fmla="*/ 1748 h 3409"/>
                <a:gd name="T82" fmla="*/ 0 w 4980"/>
                <a:gd name="T83" fmla="*/ 1681 h 3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80" h="3409">
                  <a:moveTo>
                    <a:pt x="0" y="1681"/>
                  </a:moveTo>
                  <a:lnTo>
                    <a:pt x="1008" y="1264"/>
                  </a:lnTo>
                  <a:cubicBezTo>
                    <a:pt x="1008" y="1264"/>
                    <a:pt x="1675" y="1065"/>
                    <a:pt x="1802" y="1003"/>
                  </a:cubicBezTo>
                  <a:cubicBezTo>
                    <a:pt x="1929" y="941"/>
                    <a:pt x="1870" y="975"/>
                    <a:pt x="1889" y="945"/>
                  </a:cubicBezTo>
                  <a:cubicBezTo>
                    <a:pt x="1909" y="915"/>
                    <a:pt x="1912" y="812"/>
                    <a:pt x="1912" y="812"/>
                  </a:cubicBezTo>
                  <a:cubicBezTo>
                    <a:pt x="1912" y="812"/>
                    <a:pt x="2559" y="586"/>
                    <a:pt x="2753" y="493"/>
                  </a:cubicBezTo>
                  <a:cubicBezTo>
                    <a:pt x="2948" y="400"/>
                    <a:pt x="3096" y="261"/>
                    <a:pt x="3217" y="220"/>
                  </a:cubicBezTo>
                  <a:cubicBezTo>
                    <a:pt x="3338" y="180"/>
                    <a:pt x="3530" y="185"/>
                    <a:pt x="3530" y="185"/>
                  </a:cubicBezTo>
                  <a:lnTo>
                    <a:pt x="3600" y="342"/>
                  </a:lnTo>
                  <a:lnTo>
                    <a:pt x="4510" y="0"/>
                  </a:lnTo>
                  <a:lnTo>
                    <a:pt x="4522" y="255"/>
                  </a:lnTo>
                  <a:lnTo>
                    <a:pt x="4423" y="551"/>
                  </a:lnTo>
                  <a:lnTo>
                    <a:pt x="4469" y="696"/>
                  </a:lnTo>
                  <a:lnTo>
                    <a:pt x="4597" y="672"/>
                  </a:lnTo>
                  <a:lnTo>
                    <a:pt x="4916" y="759"/>
                  </a:lnTo>
                  <a:lnTo>
                    <a:pt x="4887" y="904"/>
                  </a:lnTo>
                  <a:lnTo>
                    <a:pt x="4980" y="939"/>
                  </a:lnTo>
                  <a:lnTo>
                    <a:pt x="4939" y="1113"/>
                  </a:lnTo>
                  <a:lnTo>
                    <a:pt x="4835" y="1072"/>
                  </a:lnTo>
                  <a:lnTo>
                    <a:pt x="4742" y="1461"/>
                  </a:lnTo>
                  <a:lnTo>
                    <a:pt x="4481" y="1397"/>
                  </a:lnTo>
                  <a:lnTo>
                    <a:pt x="3611" y="1681"/>
                  </a:lnTo>
                  <a:lnTo>
                    <a:pt x="3791" y="2244"/>
                  </a:lnTo>
                  <a:lnTo>
                    <a:pt x="3536" y="2209"/>
                  </a:lnTo>
                  <a:lnTo>
                    <a:pt x="3472" y="2458"/>
                  </a:lnTo>
                  <a:lnTo>
                    <a:pt x="3408" y="2452"/>
                  </a:lnTo>
                  <a:lnTo>
                    <a:pt x="3403" y="2586"/>
                  </a:lnTo>
                  <a:lnTo>
                    <a:pt x="3321" y="2592"/>
                  </a:lnTo>
                  <a:lnTo>
                    <a:pt x="3310" y="2673"/>
                  </a:lnTo>
                  <a:lnTo>
                    <a:pt x="3234" y="2673"/>
                  </a:lnTo>
                  <a:lnTo>
                    <a:pt x="3176" y="2916"/>
                  </a:lnTo>
                  <a:lnTo>
                    <a:pt x="2997" y="2922"/>
                  </a:lnTo>
                  <a:lnTo>
                    <a:pt x="3101" y="3270"/>
                  </a:lnTo>
                  <a:lnTo>
                    <a:pt x="2701" y="3409"/>
                  </a:lnTo>
                  <a:cubicBezTo>
                    <a:pt x="2701" y="3409"/>
                    <a:pt x="2531" y="3255"/>
                    <a:pt x="2408" y="3188"/>
                  </a:cubicBezTo>
                  <a:cubicBezTo>
                    <a:pt x="2286" y="3122"/>
                    <a:pt x="2021" y="3098"/>
                    <a:pt x="1904" y="3059"/>
                  </a:cubicBezTo>
                  <a:cubicBezTo>
                    <a:pt x="1786" y="3019"/>
                    <a:pt x="1783" y="3038"/>
                    <a:pt x="1654" y="2949"/>
                  </a:cubicBezTo>
                  <a:cubicBezTo>
                    <a:pt x="1526" y="2859"/>
                    <a:pt x="1252" y="2482"/>
                    <a:pt x="1082" y="2350"/>
                  </a:cubicBezTo>
                  <a:cubicBezTo>
                    <a:pt x="912" y="2218"/>
                    <a:pt x="662" y="2111"/>
                    <a:pt x="528" y="2048"/>
                  </a:cubicBezTo>
                  <a:cubicBezTo>
                    <a:pt x="393" y="1985"/>
                    <a:pt x="315" y="1994"/>
                    <a:pt x="255" y="1952"/>
                  </a:cubicBezTo>
                  <a:cubicBezTo>
                    <a:pt x="195" y="1911"/>
                    <a:pt x="99" y="1810"/>
                    <a:pt x="47" y="1748"/>
                  </a:cubicBezTo>
                  <a:cubicBezTo>
                    <a:pt x="6" y="1697"/>
                    <a:pt x="0" y="1681"/>
                    <a:pt x="0" y="1681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4738325" y="3660433"/>
              <a:ext cx="414362" cy="326886"/>
            </a:xfrm>
            <a:custGeom>
              <a:avLst/>
              <a:gdLst>
                <a:gd name="T0" fmla="*/ 1714 w 3455"/>
                <a:gd name="T1" fmla="*/ 76 h 2722"/>
                <a:gd name="T2" fmla="*/ 1736 w 3455"/>
                <a:gd name="T3" fmla="*/ 79 h 2722"/>
                <a:gd name="T4" fmla="*/ 1958 w 3455"/>
                <a:gd name="T5" fmla="*/ 0 h 2722"/>
                <a:gd name="T6" fmla="*/ 1958 w 3455"/>
                <a:gd name="T7" fmla="*/ 0 h 2722"/>
                <a:gd name="T8" fmla="*/ 1728 w 3455"/>
                <a:gd name="T9" fmla="*/ 82 h 2722"/>
                <a:gd name="T10" fmla="*/ 2295 w 3455"/>
                <a:gd name="T11" fmla="*/ 574 h 2722"/>
                <a:gd name="T12" fmla="*/ 3455 w 3455"/>
                <a:gd name="T13" fmla="*/ 1250 h 2722"/>
                <a:gd name="T14" fmla="*/ 3218 w 3455"/>
                <a:gd name="T15" fmla="*/ 2722 h 2722"/>
                <a:gd name="T16" fmla="*/ 2468 w 3455"/>
                <a:gd name="T17" fmla="*/ 2559 h 2722"/>
                <a:gd name="T18" fmla="*/ 2112 w 3455"/>
                <a:gd name="T19" fmla="*/ 1793 h 2722"/>
                <a:gd name="T20" fmla="*/ 539 w 3455"/>
                <a:gd name="T21" fmla="*/ 2477 h 2722"/>
                <a:gd name="T22" fmla="*/ 688 w 3455"/>
                <a:gd name="T23" fmla="*/ 2412 h 2722"/>
                <a:gd name="T24" fmla="*/ 169 w 3455"/>
                <a:gd name="T25" fmla="*/ 1081 h 2722"/>
                <a:gd name="T26" fmla="*/ 0 w 3455"/>
                <a:gd name="T27" fmla="*/ 993 h 2722"/>
                <a:gd name="T28" fmla="*/ 1059 w 3455"/>
                <a:gd name="T29" fmla="*/ 664 h 2722"/>
                <a:gd name="T30" fmla="*/ 1264 w 3455"/>
                <a:gd name="T31" fmla="*/ 503 h 2722"/>
                <a:gd name="T32" fmla="*/ 1398 w 3455"/>
                <a:gd name="T33" fmla="*/ 182 h 2722"/>
                <a:gd name="T34" fmla="*/ 1714 w 3455"/>
                <a:gd name="T35" fmla="*/ 76 h 2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5" h="2722">
                  <a:moveTo>
                    <a:pt x="1714" y="76"/>
                  </a:moveTo>
                  <a:lnTo>
                    <a:pt x="1736" y="79"/>
                  </a:lnTo>
                  <a:lnTo>
                    <a:pt x="1958" y="0"/>
                  </a:lnTo>
                  <a:lnTo>
                    <a:pt x="1958" y="0"/>
                  </a:lnTo>
                  <a:lnTo>
                    <a:pt x="1728" y="82"/>
                  </a:lnTo>
                  <a:lnTo>
                    <a:pt x="2295" y="574"/>
                  </a:lnTo>
                  <a:lnTo>
                    <a:pt x="3455" y="1250"/>
                  </a:lnTo>
                  <a:lnTo>
                    <a:pt x="3218" y="2722"/>
                  </a:lnTo>
                  <a:lnTo>
                    <a:pt x="2468" y="2559"/>
                  </a:lnTo>
                  <a:lnTo>
                    <a:pt x="2112" y="1793"/>
                  </a:lnTo>
                  <a:lnTo>
                    <a:pt x="539" y="2477"/>
                  </a:lnTo>
                  <a:lnTo>
                    <a:pt x="688" y="2412"/>
                  </a:lnTo>
                  <a:lnTo>
                    <a:pt x="169" y="1081"/>
                  </a:lnTo>
                  <a:lnTo>
                    <a:pt x="0" y="993"/>
                  </a:lnTo>
                  <a:lnTo>
                    <a:pt x="1059" y="664"/>
                  </a:lnTo>
                  <a:lnTo>
                    <a:pt x="1264" y="503"/>
                  </a:lnTo>
                  <a:lnTo>
                    <a:pt x="1398" y="182"/>
                  </a:lnTo>
                  <a:lnTo>
                    <a:pt x="1714" y="7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4351588" y="3536125"/>
              <a:ext cx="589315" cy="303866"/>
            </a:xfrm>
            <a:custGeom>
              <a:avLst/>
              <a:gdLst>
                <a:gd name="T0" fmla="*/ 1369 w 4924"/>
                <a:gd name="T1" fmla="*/ 2536 h 2536"/>
                <a:gd name="T2" fmla="*/ 1172 w 4924"/>
                <a:gd name="T3" fmla="*/ 2392 h 2536"/>
                <a:gd name="T4" fmla="*/ 0 w 4924"/>
                <a:gd name="T5" fmla="*/ 1736 h 2536"/>
                <a:gd name="T6" fmla="*/ 33 w 4924"/>
                <a:gd name="T7" fmla="*/ 1597 h 2536"/>
                <a:gd name="T8" fmla="*/ 156 w 4924"/>
                <a:gd name="T9" fmla="*/ 1638 h 2536"/>
                <a:gd name="T10" fmla="*/ 193 w 4924"/>
                <a:gd name="T11" fmla="*/ 1466 h 2536"/>
                <a:gd name="T12" fmla="*/ 275 w 4924"/>
                <a:gd name="T13" fmla="*/ 1449 h 2536"/>
                <a:gd name="T14" fmla="*/ 270 w 4924"/>
                <a:gd name="T15" fmla="*/ 1134 h 2536"/>
                <a:gd name="T16" fmla="*/ 746 w 4924"/>
                <a:gd name="T17" fmla="*/ 1576 h 2536"/>
                <a:gd name="T18" fmla="*/ 836 w 4924"/>
                <a:gd name="T19" fmla="*/ 1630 h 2536"/>
                <a:gd name="T20" fmla="*/ 1152 w 4924"/>
                <a:gd name="T21" fmla="*/ 896 h 2536"/>
                <a:gd name="T22" fmla="*/ 1135 w 4924"/>
                <a:gd name="T23" fmla="*/ 662 h 2536"/>
                <a:gd name="T24" fmla="*/ 1049 w 4924"/>
                <a:gd name="T25" fmla="*/ 523 h 2536"/>
                <a:gd name="T26" fmla="*/ 1033 w 4924"/>
                <a:gd name="T27" fmla="*/ 195 h 2536"/>
                <a:gd name="T28" fmla="*/ 1226 w 4924"/>
                <a:gd name="T29" fmla="*/ 199 h 2536"/>
                <a:gd name="T30" fmla="*/ 1230 w 4924"/>
                <a:gd name="T31" fmla="*/ 113 h 2536"/>
                <a:gd name="T32" fmla="*/ 1845 w 4924"/>
                <a:gd name="T33" fmla="*/ 166 h 2536"/>
                <a:gd name="T34" fmla="*/ 2009 w 4924"/>
                <a:gd name="T35" fmla="*/ 793 h 2536"/>
                <a:gd name="T36" fmla="*/ 2238 w 4924"/>
                <a:gd name="T37" fmla="*/ 1060 h 2536"/>
                <a:gd name="T38" fmla="*/ 2345 w 4924"/>
                <a:gd name="T39" fmla="*/ 1130 h 2536"/>
                <a:gd name="T40" fmla="*/ 2788 w 4924"/>
                <a:gd name="T41" fmla="*/ 1207 h 2536"/>
                <a:gd name="T42" fmla="*/ 3237 w 4924"/>
                <a:gd name="T43" fmla="*/ 0 h 2536"/>
                <a:gd name="T44" fmla="*/ 3347 w 4924"/>
                <a:gd name="T45" fmla="*/ 58 h 2536"/>
                <a:gd name="T46" fmla="*/ 3923 w 4924"/>
                <a:gd name="T47" fmla="*/ 672 h 2536"/>
                <a:gd name="T48" fmla="*/ 4667 w 4924"/>
                <a:gd name="T49" fmla="*/ 873 h 2536"/>
                <a:gd name="T50" fmla="*/ 4924 w 4924"/>
                <a:gd name="T51" fmla="*/ 1101 h 2536"/>
                <a:gd name="T52" fmla="*/ 4616 w 4924"/>
                <a:gd name="T53" fmla="*/ 1212 h 2536"/>
                <a:gd name="T54" fmla="*/ 4560 w 4924"/>
                <a:gd name="T55" fmla="*/ 1537 h 2536"/>
                <a:gd name="T56" fmla="*/ 4321 w 4924"/>
                <a:gd name="T57" fmla="*/ 1684 h 2536"/>
                <a:gd name="T58" fmla="*/ 2132 w 4924"/>
                <a:gd name="T59" fmla="*/ 2380 h 2536"/>
                <a:gd name="T60" fmla="*/ 2050 w 4924"/>
                <a:gd name="T61" fmla="*/ 2208 h 2536"/>
                <a:gd name="T62" fmla="*/ 1369 w 4924"/>
                <a:gd name="T63" fmla="*/ 2536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24" h="2536">
                  <a:moveTo>
                    <a:pt x="1369" y="2536"/>
                  </a:moveTo>
                  <a:lnTo>
                    <a:pt x="1172" y="2392"/>
                  </a:lnTo>
                  <a:lnTo>
                    <a:pt x="0" y="1736"/>
                  </a:lnTo>
                  <a:lnTo>
                    <a:pt x="33" y="1597"/>
                  </a:lnTo>
                  <a:lnTo>
                    <a:pt x="156" y="1638"/>
                  </a:lnTo>
                  <a:lnTo>
                    <a:pt x="193" y="1466"/>
                  </a:lnTo>
                  <a:lnTo>
                    <a:pt x="275" y="1449"/>
                  </a:lnTo>
                  <a:lnTo>
                    <a:pt x="270" y="1134"/>
                  </a:lnTo>
                  <a:lnTo>
                    <a:pt x="746" y="1576"/>
                  </a:lnTo>
                  <a:lnTo>
                    <a:pt x="836" y="1630"/>
                  </a:lnTo>
                  <a:lnTo>
                    <a:pt x="1152" y="896"/>
                  </a:lnTo>
                  <a:lnTo>
                    <a:pt x="1135" y="662"/>
                  </a:lnTo>
                  <a:lnTo>
                    <a:pt x="1049" y="523"/>
                  </a:lnTo>
                  <a:lnTo>
                    <a:pt x="1033" y="195"/>
                  </a:lnTo>
                  <a:lnTo>
                    <a:pt x="1226" y="199"/>
                  </a:lnTo>
                  <a:lnTo>
                    <a:pt x="1230" y="113"/>
                  </a:lnTo>
                  <a:lnTo>
                    <a:pt x="1845" y="166"/>
                  </a:lnTo>
                  <a:lnTo>
                    <a:pt x="2009" y="793"/>
                  </a:lnTo>
                  <a:lnTo>
                    <a:pt x="2238" y="1060"/>
                  </a:lnTo>
                  <a:lnTo>
                    <a:pt x="2345" y="1130"/>
                  </a:lnTo>
                  <a:lnTo>
                    <a:pt x="2788" y="1207"/>
                  </a:lnTo>
                  <a:lnTo>
                    <a:pt x="3237" y="0"/>
                  </a:lnTo>
                  <a:lnTo>
                    <a:pt x="3347" y="58"/>
                  </a:lnTo>
                  <a:cubicBezTo>
                    <a:pt x="3347" y="58"/>
                    <a:pt x="3720" y="452"/>
                    <a:pt x="3923" y="672"/>
                  </a:cubicBezTo>
                  <a:cubicBezTo>
                    <a:pt x="4117" y="716"/>
                    <a:pt x="4516" y="828"/>
                    <a:pt x="4667" y="873"/>
                  </a:cubicBezTo>
                  <a:cubicBezTo>
                    <a:pt x="4800" y="981"/>
                    <a:pt x="4924" y="1101"/>
                    <a:pt x="4924" y="1101"/>
                  </a:cubicBezTo>
                  <a:lnTo>
                    <a:pt x="4616" y="1212"/>
                  </a:lnTo>
                  <a:cubicBezTo>
                    <a:pt x="4616" y="1212"/>
                    <a:pt x="4614" y="1476"/>
                    <a:pt x="4560" y="1537"/>
                  </a:cubicBezTo>
                  <a:cubicBezTo>
                    <a:pt x="4503" y="1601"/>
                    <a:pt x="4432" y="1625"/>
                    <a:pt x="4321" y="1684"/>
                  </a:cubicBezTo>
                  <a:cubicBezTo>
                    <a:pt x="4209" y="1744"/>
                    <a:pt x="2132" y="2380"/>
                    <a:pt x="2132" y="2380"/>
                  </a:cubicBezTo>
                  <a:lnTo>
                    <a:pt x="2050" y="2208"/>
                  </a:lnTo>
                  <a:lnTo>
                    <a:pt x="1369" y="253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5076720" y="3810063"/>
              <a:ext cx="511047" cy="545577"/>
            </a:xfrm>
            <a:custGeom>
              <a:avLst/>
              <a:gdLst>
                <a:gd name="T0" fmla="*/ 830 w 4274"/>
                <a:gd name="T1" fmla="*/ 3951 h 4542"/>
                <a:gd name="T2" fmla="*/ 1015 w 4274"/>
                <a:gd name="T3" fmla="*/ 3278 h 4542"/>
                <a:gd name="T4" fmla="*/ 766 w 4274"/>
                <a:gd name="T5" fmla="*/ 3208 h 4542"/>
                <a:gd name="T6" fmla="*/ 418 w 4274"/>
                <a:gd name="T7" fmla="*/ 3278 h 4542"/>
                <a:gd name="T8" fmla="*/ 198 w 4274"/>
                <a:gd name="T9" fmla="*/ 3406 h 4542"/>
                <a:gd name="T10" fmla="*/ 0 w 4274"/>
                <a:gd name="T11" fmla="*/ 3237 h 4542"/>
                <a:gd name="T12" fmla="*/ 6 w 4274"/>
                <a:gd name="T13" fmla="*/ 3069 h 4542"/>
                <a:gd name="T14" fmla="*/ 145 w 4274"/>
                <a:gd name="T15" fmla="*/ 3069 h 4542"/>
                <a:gd name="T16" fmla="*/ 383 w 4274"/>
                <a:gd name="T17" fmla="*/ 1376 h 4542"/>
                <a:gd name="T18" fmla="*/ 637 w 4274"/>
                <a:gd name="T19" fmla="*/ 0 h 4542"/>
                <a:gd name="T20" fmla="*/ 2772 w 4274"/>
                <a:gd name="T21" fmla="*/ 1237 h 4542"/>
                <a:gd name="T22" fmla="*/ 3758 w 4274"/>
                <a:gd name="T23" fmla="*/ 1857 h 4542"/>
                <a:gd name="T24" fmla="*/ 3981 w 4274"/>
                <a:gd name="T25" fmla="*/ 2079 h 4542"/>
                <a:gd name="T26" fmla="*/ 3794 w 4274"/>
                <a:gd name="T27" fmla="*/ 2280 h 4542"/>
                <a:gd name="T28" fmla="*/ 4256 w 4274"/>
                <a:gd name="T29" fmla="*/ 2745 h 4542"/>
                <a:gd name="T30" fmla="*/ 3995 w 4274"/>
                <a:gd name="T31" fmla="*/ 3017 h 4542"/>
                <a:gd name="T32" fmla="*/ 4274 w 4274"/>
                <a:gd name="T33" fmla="*/ 3249 h 4542"/>
                <a:gd name="T34" fmla="*/ 4020 w 4274"/>
                <a:gd name="T35" fmla="*/ 4396 h 4542"/>
                <a:gd name="T36" fmla="*/ 3862 w 4274"/>
                <a:gd name="T37" fmla="*/ 4542 h 4542"/>
                <a:gd name="T38" fmla="*/ 2447 w 4274"/>
                <a:gd name="T39" fmla="*/ 3452 h 4542"/>
                <a:gd name="T40" fmla="*/ 2691 w 4274"/>
                <a:gd name="T41" fmla="*/ 4449 h 4542"/>
                <a:gd name="T42" fmla="*/ 2088 w 4274"/>
                <a:gd name="T43" fmla="*/ 4438 h 4542"/>
                <a:gd name="T44" fmla="*/ 1722 w 4274"/>
                <a:gd name="T45" fmla="*/ 4049 h 4542"/>
                <a:gd name="T46" fmla="*/ 1253 w 4274"/>
                <a:gd name="T47" fmla="*/ 4490 h 4542"/>
                <a:gd name="T48" fmla="*/ 801 w 4274"/>
                <a:gd name="T49" fmla="*/ 4113 h 4542"/>
                <a:gd name="T50" fmla="*/ 830 w 4274"/>
                <a:gd name="T51" fmla="*/ 3951 h 4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74" h="4542">
                  <a:moveTo>
                    <a:pt x="830" y="3951"/>
                  </a:moveTo>
                  <a:lnTo>
                    <a:pt x="1015" y="3278"/>
                  </a:lnTo>
                  <a:cubicBezTo>
                    <a:pt x="1015" y="3278"/>
                    <a:pt x="830" y="3214"/>
                    <a:pt x="766" y="3208"/>
                  </a:cubicBezTo>
                  <a:cubicBezTo>
                    <a:pt x="702" y="3203"/>
                    <a:pt x="453" y="3255"/>
                    <a:pt x="418" y="3278"/>
                  </a:cubicBezTo>
                  <a:cubicBezTo>
                    <a:pt x="383" y="3301"/>
                    <a:pt x="198" y="3406"/>
                    <a:pt x="198" y="3406"/>
                  </a:cubicBezTo>
                  <a:lnTo>
                    <a:pt x="0" y="3237"/>
                  </a:lnTo>
                  <a:lnTo>
                    <a:pt x="6" y="3069"/>
                  </a:lnTo>
                  <a:lnTo>
                    <a:pt x="145" y="3069"/>
                  </a:lnTo>
                  <a:lnTo>
                    <a:pt x="383" y="1376"/>
                  </a:lnTo>
                  <a:lnTo>
                    <a:pt x="637" y="0"/>
                  </a:lnTo>
                  <a:lnTo>
                    <a:pt x="2772" y="1237"/>
                  </a:lnTo>
                  <a:lnTo>
                    <a:pt x="3758" y="1857"/>
                  </a:lnTo>
                  <a:lnTo>
                    <a:pt x="3981" y="2079"/>
                  </a:lnTo>
                  <a:lnTo>
                    <a:pt x="3794" y="2280"/>
                  </a:lnTo>
                  <a:lnTo>
                    <a:pt x="4256" y="2745"/>
                  </a:lnTo>
                  <a:lnTo>
                    <a:pt x="3995" y="3017"/>
                  </a:lnTo>
                  <a:lnTo>
                    <a:pt x="4274" y="3249"/>
                  </a:lnTo>
                  <a:lnTo>
                    <a:pt x="4020" y="4396"/>
                  </a:lnTo>
                  <a:lnTo>
                    <a:pt x="3862" y="4542"/>
                  </a:lnTo>
                  <a:lnTo>
                    <a:pt x="2447" y="3452"/>
                  </a:lnTo>
                  <a:lnTo>
                    <a:pt x="2691" y="4449"/>
                  </a:lnTo>
                  <a:lnTo>
                    <a:pt x="2088" y="4438"/>
                  </a:lnTo>
                  <a:lnTo>
                    <a:pt x="1722" y="4049"/>
                  </a:lnTo>
                  <a:lnTo>
                    <a:pt x="1253" y="4490"/>
                  </a:lnTo>
                  <a:lnTo>
                    <a:pt x="801" y="4113"/>
                  </a:lnTo>
                  <a:lnTo>
                    <a:pt x="830" y="395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5403606" y="3708775"/>
              <a:ext cx="715925" cy="418966"/>
            </a:xfrm>
            <a:custGeom>
              <a:avLst/>
              <a:gdLst>
                <a:gd name="T0" fmla="*/ 1377 w 5980"/>
                <a:gd name="T1" fmla="*/ 121 h 3508"/>
                <a:gd name="T2" fmla="*/ 1286 w 5980"/>
                <a:gd name="T3" fmla="*/ 433 h 3508"/>
                <a:gd name="T4" fmla="*/ 1356 w 5980"/>
                <a:gd name="T5" fmla="*/ 583 h 3508"/>
                <a:gd name="T6" fmla="*/ 1839 w 5980"/>
                <a:gd name="T7" fmla="*/ 855 h 3508"/>
                <a:gd name="T8" fmla="*/ 2321 w 5980"/>
                <a:gd name="T9" fmla="*/ 804 h 3508"/>
                <a:gd name="T10" fmla="*/ 2301 w 5980"/>
                <a:gd name="T11" fmla="*/ 875 h 3508"/>
                <a:gd name="T12" fmla="*/ 2351 w 5980"/>
                <a:gd name="T13" fmla="*/ 1106 h 3508"/>
                <a:gd name="T14" fmla="*/ 2492 w 5980"/>
                <a:gd name="T15" fmla="*/ 1146 h 3508"/>
                <a:gd name="T16" fmla="*/ 2814 w 5980"/>
                <a:gd name="T17" fmla="*/ 1046 h 3508"/>
                <a:gd name="T18" fmla="*/ 2784 w 5980"/>
                <a:gd name="T19" fmla="*/ 985 h 3508"/>
                <a:gd name="T20" fmla="*/ 2814 w 5980"/>
                <a:gd name="T21" fmla="*/ 734 h 3508"/>
                <a:gd name="T22" fmla="*/ 3015 w 5980"/>
                <a:gd name="T23" fmla="*/ 744 h 3508"/>
                <a:gd name="T24" fmla="*/ 3065 w 5980"/>
                <a:gd name="T25" fmla="*/ 814 h 3508"/>
                <a:gd name="T26" fmla="*/ 3497 w 5980"/>
                <a:gd name="T27" fmla="*/ 724 h 3508"/>
                <a:gd name="T28" fmla="*/ 3748 w 5980"/>
                <a:gd name="T29" fmla="*/ 553 h 3508"/>
                <a:gd name="T30" fmla="*/ 4010 w 5980"/>
                <a:gd name="T31" fmla="*/ 603 h 3508"/>
                <a:gd name="T32" fmla="*/ 4331 w 5980"/>
                <a:gd name="T33" fmla="*/ 412 h 3508"/>
                <a:gd name="T34" fmla="*/ 4472 w 5980"/>
                <a:gd name="T35" fmla="*/ 583 h 3508"/>
                <a:gd name="T36" fmla="*/ 4844 w 5980"/>
                <a:gd name="T37" fmla="*/ 523 h 3508"/>
                <a:gd name="T38" fmla="*/ 4864 w 5980"/>
                <a:gd name="T39" fmla="*/ 443 h 3508"/>
                <a:gd name="T40" fmla="*/ 4733 w 5980"/>
                <a:gd name="T41" fmla="*/ 322 h 3508"/>
                <a:gd name="T42" fmla="*/ 4623 w 5980"/>
                <a:gd name="T43" fmla="*/ 412 h 3508"/>
                <a:gd name="T44" fmla="*/ 4462 w 5980"/>
                <a:gd name="T45" fmla="*/ 352 h 3508"/>
                <a:gd name="T46" fmla="*/ 4522 w 5980"/>
                <a:gd name="T47" fmla="*/ 51 h 3508"/>
                <a:gd name="T48" fmla="*/ 4723 w 5980"/>
                <a:gd name="T49" fmla="*/ 51 h 3508"/>
                <a:gd name="T50" fmla="*/ 4773 w 5980"/>
                <a:gd name="T51" fmla="*/ 0 h 3508"/>
                <a:gd name="T52" fmla="*/ 5085 w 5980"/>
                <a:gd name="T53" fmla="*/ 121 h 3508"/>
                <a:gd name="T54" fmla="*/ 5065 w 5980"/>
                <a:gd name="T55" fmla="*/ 402 h 3508"/>
                <a:gd name="T56" fmla="*/ 5145 w 5980"/>
                <a:gd name="T57" fmla="*/ 372 h 3508"/>
                <a:gd name="T58" fmla="*/ 5296 w 5980"/>
                <a:gd name="T59" fmla="*/ 151 h 3508"/>
                <a:gd name="T60" fmla="*/ 5497 w 5980"/>
                <a:gd name="T61" fmla="*/ 322 h 3508"/>
                <a:gd name="T62" fmla="*/ 5427 w 5980"/>
                <a:gd name="T63" fmla="*/ 372 h 3508"/>
                <a:gd name="T64" fmla="*/ 5638 w 5980"/>
                <a:gd name="T65" fmla="*/ 352 h 3508"/>
                <a:gd name="T66" fmla="*/ 5829 w 5980"/>
                <a:gd name="T67" fmla="*/ 593 h 3508"/>
                <a:gd name="T68" fmla="*/ 5980 w 5980"/>
                <a:gd name="T69" fmla="*/ 945 h 3508"/>
                <a:gd name="T70" fmla="*/ 5557 w 5980"/>
                <a:gd name="T71" fmla="*/ 1438 h 3508"/>
                <a:gd name="T72" fmla="*/ 5085 w 5980"/>
                <a:gd name="T73" fmla="*/ 1407 h 3508"/>
                <a:gd name="T74" fmla="*/ 4974 w 5980"/>
                <a:gd name="T75" fmla="*/ 1538 h 3508"/>
                <a:gd name="T76" fmla="*/ 4995 w 5980"/>
                <a:gd name="T77" fmla="*/ 1809 h 3508"/>
                <a:gd name="T78" fmla="*/ 4844 w 5980"/>
                <a:gd name="T79" fmla="*/ 2232 h 3508"/>
                <a:gd name="T80" fmla="*/ 4392 w 5980"/>
                <a:gd name="T81" fmla="*/ 2332 h 3508"/>
                <a:gd name="T82" fmla="*/ 3919 w 5980"/>
                <a:gd name="T83" fmla="*/ 2322 h 3508"/>
                <a:gd name="T84" fmla="*/ 3366 w 5980"/>
                <a:gd name="T85" fmla="*/ 2433 h 3508"/>
                <a:gd name="T86" fmla="*/ 2794 w 5980"/>
                <a:gd name="T87" fmla="*/ 2453 h 3508"/>
                <a:gd name="T88" fmla="*/ 2512 w 5980"/>
                <a:gd name="T89" fmla="*/ 2754 h 3508"/>
                <a:gd name="T90" fmla="*/ 2593 w 5980"/>
                <a:gd name="T91" fmla="*/ 2804 h 3508"/>
                <a:gd name="T92" fmla="*/ 1949 w 5980"/>
                <a:gd name="T93" fmla="*/ 3508 h 3508"/>
                <a:gd name="T94" fmla="*/ 1246 w 5980"/>
                <a:gd name="T95" fmla="*/ 2895 h 3508"/>
                <a:gd name="T96" fmla="*/ 975 w 5980"/>
                <a:gd name="T97" fmla="*/ 2684 h 3508"/>
                <a:gd name="T98" fmla="*/ 0 w 5980"/>
                <a:gd name="T99" fmla="*/ 2061 h 3508"/>
                <a:gd name="T100" fmla="*/ 130 w 5980"/>
                <a:gd name="T101" fmla="*/ 1729 h 3508"/>
                <a:gd name="T102" fmla="*/ 191 w 5980"/>
                <a:gd name="T103" fmla="*/ 101 h 3508"/>
                <a:gd name="T104" fmla="*/ 1377 w 5980"/>
                <a:gd name="T105" fmla="*/ 121 h 3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980" h="3508">
                  <a:moveTo>
                    <a:pt x="1377" y="121"/>
                  </a:moveTo>
                  <a:lnTo>
                    <a:pt x="1286" y="433"/>
                  </a:lnTo>
                  <a:lnTo>
                    <a:pt x="1356" y="583"/>
                  </a:lnTo>
                  <a:lnTo>
                    <a:pt x="1839" y="855"/>
                  </a:lnTo>
                  <a:lnTo>
                    <a:pt x="2321" y="804"/>
                  </a:lnTo>
                  <a:lnTo>
                    <a:pt x="2301" y="875"/>
                  </a:lnTo>
                  <a:lnTo>
                    <a:pt x="2351" y="1106"/>
                  </a:lnTo>
                  <a:lnTo>
                    <a:pt x="2492" y="1146"/>
                  </a:lnTo>
                  <a:lnTo>
                    <a:pt x="2814" y="1046"/>
                  </a:lnTo>
                  <a:lnTo>
                    <a:pt x="2784" y="985"/>
                  </a:lnTo>
                  <a:lnTo>
                    <a:pt x="2814" y="734"/>
                  </a:lnTo>
                  <a:lnTo>
                    <a:pt x="3015" y="744"/>
                  </a:lnTo>
                  <a:lnTo>
                    <a:pt x="3065" y="814"/>
                  </a:lnTo>
                  <a:lnTo>
                    <a:pt x="3497" y="724"/>
                  </a:lnTo>
                  <a:lnTo>
                    <a:pt x="3748" y="553"/>
                  </a:lnTo>
                  <a:lnTo>
                    <a:pt x="4010" y="603"/>
                  </a:lnTo>
                  <a:lnTo>
                    <a:pt x="4331" y="412"/>
                  </a:lnTo>
                  <a:lnTo>
                    <a:pt x="4472" y="583"/>
                  </a:lnTo>
                  <a:lnTo>
                    <a:pt x="4844" y="523"/>
                  </a:lnTo>
                  <a:lnTo>
                    <a:pt x="4864" y="443"/>
                  </a:lnTo>
                  <a:lnTo>
                    <a:pt x="4733" y="322"/>
                  </a:lnTo>
                  <a:lnTo>
                    <a:pt x="4623" y="412"/>
                  </a:lnTo>
                  <a:lnTo>
                    <a:pt x="4462" y="352"/>
                  </a:lnTo>
                  <a:lnTo>
                    <a:pt x="4522" y="51"/>
                  </a:lnTo>
                  <a:lnTo>
                    <a:pt x="4723" y="51"/>
                  </a:lnTo>
                  <a:lnTo>
                    <a:pt x="4773" y="0"/>
                  </a:lnTo>
                  <a:lnTo>
                    <a:pt x="5085" y="121"/>
                  </a:lnTo>
                  <a:lnTo>
                    <a:pt x="5065" y="402"/>
                  </a:lnTo>
                  <a:lnTo>
                    <a:pt x="5145" y="372"/>
                  </a:lnTo>
                  <a:lnTo>
                    <a:pt x="5296" y="151"/>
                  </a:lnTo>
                  <a:lnTo>
                    <a:pt x="5497" y="322"/>
                  </a:lnTo>
                  <a:lnTo>
                    <a:pt x="5427" y="372"/>
                  </a:lnTo>
                  <a:lnTo>
                    <a:pt x="5638" y="352"/>
                  </a:lnTo>
                  <a:lnTo>
                    <a:pt x="5829" y="593"/>
                  </a:lnTo>
                  <a:lnTo>
                    <a:pt x="5980" y="945"/>
                  </a:lnTo>
                  <a:lnTo>
                    <a:pt x="5557" y="1438"/>
                  </a:lnTo>
                  <a:lnTo>
                    <a:pt x="5085" y="1407"/>
                  </a:lnTo>
                  <a:lnTo>
                    <a:pt x="4974" y="1538"/>
                  </a:lnTo>
                  <a:lnTo>
                    <a:pt x="4995" y="1809"/>
                  </a:lnTo>
                  <a:lnTo>
                    <a:pt x="4844" y="2232"/>
                  </a:lnTo>
                  <a:lnTo>
                    <a:pt x="4392" y="2332"/>
                  </a:lnTo>
                  <a:lnTo>
                    <a:pt x="3919" y="2322"/>
                  </a:lnTo>
                  <a:lnTo>
                    <a:pt x="3366" y="2433"/>
                  </a:lnTo>
                  <a:lnTo>
                    <a:pt x="2794" y="2453"/>
                  </a:lnTo>
                  <a:lnTo>
                    <a:pt x="2512" y="2754"/>
                  </a:lnTo>
                  <a:lnTo>
                    <a:pt x="2593" y="2804"/>
                  </a:lnTo>
                  <a:lnTo>
                    <a:pt x="1949" y="3508"/>
                  </a:lnTo>
                  <a:lnTo>
                    <a:pt x="1246" y="2895"/>
                  </a:lnTo>
                  <a:lnTo>
                    <a:pt x="975" y="2684"/>
                  </a:lnTo>
                  <a:lnTo>
                    <a:pt x="0" y="2061"/>
                  </a:lnTo>
                  <a:lnTo>
                    <a:pt x="130" y="1729"/>
                  </a:lnTo>
                  <a:lnTo>
                    <a:pt x="191" y="101"/>
                  </a:lnTo>
                  <a:lnTo>
                    <a:pt x="1377" y="12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3637965" y="4947258"/>
              <a:ext cx="467308" cy="262430"/>
            </a:xfrm>
            <a:custGeom>
              <a:avLst/>
              <a:gdLst>
                <a:gd name="T0" fmla="*/ 2988 w 3891"/>
                <a:gd name="T1" fmla="*/ 451 h 2188"/>
                <a:gd name="T2" fmla="*/ 2463 w 3891"/>
                <a:gd name="T3" fmla="*/ 303 h 2188"/>
                <a:gd name="T4" fmla="*/ 2401 w 3891"/>
                <a:gd name="T5" fmla="*/ 464 h 2188"/>
                <a:gd name="T6" fmla="*/ 1143 w 3891"/>
                <a:gd name="T7" fmla="*/ 88 h 2188"/>
                <a:gd name="T8" fmla="*/ 967 w 3891"/>
                <a:gd name="T9" fmla="*/ 178 h 2188"/>
                <a:gd name="T10" fmla="*/ 810 w 3891"/>
                <a:gd name="T11" fmla="*/ 113 h 2188"/>
                <a:gd name="T12" fmla="*/ 670 w 3891"/>
                <a:gd name="T13" fmla="*/ 0 h 2188"/>
                <a:gd name="T14" fmla="*/ 554 w 3891"/>
                <a:gd name="T15" fmla="*/ 233 h 2188"/>
                <a:gd name="T16" fmla="*/ 284 w 3891"/>
                <a:gd name="T17" fmla="*/ 340 h 2188"/>
                <a:gd name="T18" fmla="*/ 220 w 3891"/>
                <a:gd name="T19" fmla="*/ 548 h 2188"/>
                <a:gd name="T20" fmla="*/ 287 w 3891"/>
                <a:gd name="T21" fmla="*/ 658 h 2188"/>
                <a:gd name="T22" fmla="*/ 428 w 3891"/>
                <a:gd name="T23" fmla="*/ 556 h 2188"/>
                <a:gd name="T24" fmla="*/ 386 w 3891"/>
                <a:gd name="T25" fmla="*/ 764 h 2188"/>
                <a:gd name="T26" fmla="*/ 489 w 3891"/>
                <a:gd name="T27" fmla="*/ 756 h 2188"/>
                <a:gd name="T28" fmla="*/ 403 w 3891"/>
                <a:gd name="T29" fmla="*/ 1016 h 2188"/>
                <a:gd name="T30" fmla="*/ 420 w 3891"/>
                <a:gd name="T31" fmla="*/ 1084 h 2188"/>
                <a:gd name="T32" fmla="*/ 281 w 3891"/>
                <a:gd name="T33" fmla="*/ 1178 h 2188"/>
                <a:gd name="T34" fmla="*/ 290 w 3891"/>
                <a:gd name="T35" fmla="*/ 1642 h 2188"/>
                <a:gd name="T36" fmla="*/ 0 w 3891"/>
                <a:gd name="T37" fmla="*/ 1685 h 2188"/>
                <a:gd name="T38" fmla="*/ 127 w 3891"/>
                <a:gd name="T39" fmla="*/ 1954 h 2188"/>
                <a:gd name="T40" fmla="*/ 240 w 3891"/>
                <a:gd name="T41" fmla="*/ 1898 h 2188"/>
                <a:gd name="T42" fmla="*/ 344 w 3891"/>
                <a:gd name="T43" fmla="*/ 2127 h 2188"/>
                <a:gd name="T44" fmla="*/ 495 w 3891"/>
                <a:gd name="T45" fmla="*/ 2138 h 2188"/>
                <a:gd name="T46" fmla="*/ 834 w 3891"/>
                <a:gd name="T47" fmla="*/ 1912 h 2188"/>
                <a:gd name="T48" fmla="*/ 1061 w 3891"/>
                <a:gd name="T49" fmla="*/ 1901 h 2188"/>
                <a:gd name="T50" fmla="*/ 1059 w 3891"/>
                <a:gd name="T51" fmla="*/ 2065 h 2188"/>
                <a:gd name="T52" fmla="*/ 1592 w 3891"/>
                <a:gd name="T53" fmla="*/ 2164 h 2188"/>
                <a:gd name="T54" fmla="*/ 1647 w 3891"/>
                <a:gd name="T55" fmla="*/ 2121 h 2188"/>
                <a:gd name="T56" fmla="*/ 1936 w 3891"/>
                <a:gd name="T57" fmla="*/ 2188 h 2188"/>
                <a:gd name="T58" fmla="*/ 2094 w 3891"/>
                <a:gd name="T59" fmla="*/ 1603 h 2188"/>
                <a:gd name="T60" fmla="*/ 2948 w 3891"/>
                <a:gd name="T61" fmla="*/ 1791 h 2188"/>
                <a:gd name="T62" fmla="*/ 3502 w 3891"/>
                <a:gd name="T63" fmla="*/ 2088 h 2188"/>
                <a:gd name="T64" fmla="*/ 3891 w 3891"/>
                <a:gd name="T65" fmla="*/ 1471 h 2188"/>
                <a:gd name="T66" fmla="*/ 3580 w 3891"/>
                <a:gd name="T67" fmla="*/ 1196 h 2188"/>
                <a:gd name="T68" fmla="*/ 3295 w 3891"/>
                <a:gd name="T69" fmla="*/ 295 h 2188"/>
                <a:gd name="T70" fmla="*/ 2994 w 3891"/>
                <a:gd name="T71" fmla="*/ 312 h 2188"/>
                <a:gd name="T72" fmla="*/ 2988 w 3891"/>
                <a:gd name="T73" fmla="*/ 451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91" h="2188">
                  <a:moveTo>
                    <a:pt x="2988" y="451"/>
                  </a:moveTo>
                  <a:lnTo>
                    <a:pt x="2463" y="303"/>
                  </a:lnTo>
                  <a:lnTo>
                    <a:pt x="2401" y="464"/>
                  </a:lnTo>
                  <a:lnTo>
                    <a:pt x="1143" y="88"/>
                  </a:lnTo>
                  <a:lnTo>
                    <a:pt x="967" y="178"/>
                  </a:lnTo>
                  <a:lnTo>
                    <a:pt x="810" y="113"/>
                  </a:lnTo>
                  <a:lnTo>
                    <a:pt x="670" y="0"/>
                  </a:lnTo>
                  <a:lnTo>
                    <a:pt x="554" y="233"/>
                  </a:lnTo>
                  <a:lnTo>
                    <a:pt x="284" y="340"/>
                  </a:lnTo>
                  <a:lnTo>
                    <a:pt x="220" y="548"/>
                  </a:lnTo>
                  <a:lnTo>
                    <a:pt x="287" y="658"/>
                  </a:lnTo>
                  <a:lnTo>
                    <a:pt x="428" y="556"/>
                  </a:lnTo>
                  <a:lnTo>
                    <a:pt x="386" y="764"/>
                  </a:lnTo>
                  <a:lnTo>
                    <a:pt x="489" y="756"/>
                  </a:lnTo>
                  <a:lnTo>
                    <a:pt x="403" y="1016"/>
                  </a:lnTo>
                  <a:lnTo>
                    <a:pt x="420" y="1084"/>
                  </a:lnTo>
                  <a:lnTo>
                    <a:pt x="281" y="1178"/>
                  </a:lnTo>
                  <a:lnTo>
                    <a:pt x="290" y="1642"/>
                  </a:lnTo>
                  <a:lnTo>
                    <a:pt x="0" y="1685"/>
                  </a:lnTo>
                  <a:lnTo>
                    <a:pt x="127" y="1954"/>
                  </a:lnTo>
                  <a:lnTo>
                    <a:pt x="240" y="1898"/>
                  </a:lnTo>
                  <a:lnTo>
                    <a:pt x="344" y="2127"/>
                  </a:lnTo>
                  <a:lnTo>
                    <a:pt x="495" y="2138"/>
                  </a:lnTo>
                  <a:lnTo>
                    <a:pt x="834" y="1912"/>
                  </a:lnTo>
                  <a:lnTo>
                    <a:pt x="1061" y="1901"/>
                  </a:lnTo>
                  <a:lnTo>
                    <a:pt x="1059" y="2065"/>
                  </a:lnTo>
                  <a:lnTo>
                    <a:pt x="1592" y="2164"/>
                  </a:lnTo>
                  <a:lnTo>
                    <a:pt x="1647" y="2121"/>
                  </a:lnTo>
                  <a:lnTo>
                    <a:pt x="1936" y="2188"/>
                  </a:lnTo>
                  <a:lnTo>
                    <a:pt x="2094" y="1603"/>
                  </a:lnTo>
                  <a:lnTo>
                    <a:pt x="2948" y="1791"/>
                  </a:lnTo>
                  <a:lnTo>
                    <a:pt x="3502" y="2088"/>
                  </a:lnTo>
                  <a:lnTo>
                    <a:pt x="3891" y="1471"/>
                  </a:lnTo>
                  <a:lnTo>
                    <a:pt x="3580" y="1196"/>
                  </a:lnTo>
                  <a:lnTo>
                    <a:pt x="3295" y="295"/>
                  </a:lnTo>
                  <a:lnTo>
                    <a:pt x="2994" y="312"/>
                  </a:lnTo>
                  <a:lnTo>
                    <a:pt x="2988" y="451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3090086" y="4666412"/>
              <a:ext cx="653771" cy="798798"/>
            </a:xfrm>
            <a:custGeom>
              <a:avLst/>
              <a:gdLst>
                <a:gd name="T0" fmla="*/ 4920 w 5450"/>
                <a:gd name="T1" fmla="*/ 6037 h 6667"/>
                <a:gd name="T2" fmla="*/ 4856 w 5450"/>
                <a:gd name="T3" fmla="*/ 6591 h 6667"/>
                <a:gd name="T4" fmla="*/ 3687 w 5450"/>
                <a:gd name="T5" fmla="*/ 6250 h 6667"/>
                <a:gd name="T6" fmla="*/ 2435 w 5450"/>
                <a:gd name="T7" fmla="*/ 5832 h 6667"/>
                <a:gd name="T8" fmla="*/ 2023 w 5450"/>
                <a:gd name="T9" fmla="*/ 5740 h 6667"/>
                <a:gd name="T10" fmla="*/ 962 w 5450"/>
                <a:gd name="T11" fmla="*/ 5142 h 6667"/>
                <a:gd name="T12" fmla="*/ 0 w 5450"/>
                <a:gd name="T13" fmla="*/ 3994 h 6667"/>
                <a:gd name="T14" fmla="*/ 174 w 5450"/>
                <a:gd name="T15" fmla="*/ 3832 h 6667"/>
                <a:gd name="T16" fmla="*/ 1589 w 5450"/>
                <a:gd name="T17" fmla="*/ 2011 h 6667"/>
                <a:gd name="T18" fmla="*/ 2134 w 5450"/>
                <a:gd name="T19" fmla="*/ 2365 h 6667"/>
                <a:gd name="T20" fmla="*/ 2105 w 5450"/>
                <a:gd name="T21" fmla="*/ 1982 h 6667"/>
                <a:gd name="T22" fmla="*/ 2476 w 5450"/>
                <a:gd name="T23" fmla="*/ 1710 h 6667"/>
                <a:gd name="T24" fmla="*/ 2986 w 5450"/>
                <a:gd name="T25" fmla="*/ 1716 h 6667"/>
                <a:gd name="T26" fmla="*/ 3554 w 5450"/>
                <a:gd name="T27" fmla="*/ 765 h 6667"/>
                <a:gd name="T28" fmla="*/ 3653 w 5450"/>
                <a:gd name="T29" fmla="*/ 365 h 6667"/>
                <a:gd name="T30" fmla="*/ 4047 w 5450"/>
                <a:gd name="T31" fmla="*/ 492 h 6667"/>
                <a:gd name="T32" fmla="*/ 4435 w 5450"/>
                <a:gd name="T33" fmla="*/ 191 h 6667"/>
                <a:gd name="T34" fmla="*/ 5102 w 5450"/>
                <a:gd name="T35" fmla="*/ 405 h 6667"/>
                <a:gd name="T36" fmla="*/ 5218 w 5450"/>
                <a:gd name="T37" fmla="*/ 672 h 6667"/>
                <a:gd name="T38" fmla="*/ 4957 w 5450"/>
                <a:gd name="T39" fmla="*/ 1443 h 6667"/>
                <a:gd name="T40" fmla="*/ 5282 w 5450"/>
                <a:gd name="T41" fmla="*/ 1727 h 6667"/>
                <a:gd name="T42" fmla="*/ 5259 w 5450"/>
                <a:gd name="T43" fmla="*/ 2290 h 6667"/>
                <a:gd name="T44" fmla="*/ 4865 w 5450"/>
                <a:gd name="T45" fmla="*/ 2682 h 6667"/>
                <a:gd name="T46" fmla="*/ 4874 w 5450"/>
                <a:gd name="T47" fmla="*/ 2974 h 6667"/>
                <a:gd name="T48" fmla="*/ 4969 w 5450"/>
                <a:gd name="T49" fmla="*/ 3096 h 6667"/>
                <a:gd name="T50" fmla="*/ 4975 w 5450"/>
                <a:gd name="T51" fmla="*/ 3339 h 6667"/>
                <a:gd name="T52" fmla="*/ 4870 w 5450"/>
                <a:gd name="T53" fmla="*/ 3496 h 6667"/>
                <a:gd name="T54" fmla="*/ 4586 w 5450"/>
                <a:gd name="T55" fmla="*/ 4012 h 6667"/>
                <a:gd name="T56" fmla="*/ 4807 w 5450"/>
                <a:gd name="T57" fmla="*/ 4232 h 6667"/>
                <a:gd name="T58" fmla="*/ 5149 w 5450"/>
                <a:gd name="T59" fmla="*/ 4458 h 6667"/>
                <a:gd name="T60" fmla="*/ 5172 w 5450"/>
                <a:gd name="T61" fmla="*/ 5090 h 6667"/>
                <a:gd name="T62" fmla="*/ 5073 w 5450"/>
                <a:gd name="T63" fmla="*/ 5270 h 6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50" h="6667">
                  <a:moveTo>
                    <a:pt x="5008" y="5271"/>
                  </a:moveTo>
                  <a:lnTo>
                    <a:pt x="4920" y="6037"/>
                  </a:lnTo>
                  <a:lnTo>
                    <a:pt x="5015" y="6206"/>
                  </a:lnTo>
                  <a:lnTo>
                    <a:pt x="4856" y="6591"/>
                  </a:lnTo>
                  <a:lnTo>
                    <a:pt x="4627" y="6667"/>
                  </a:lnTo>
                  <a:lnTo>
                    <a:pt x="3687" y="6250"/>
                  </a:lnTo>
                  <a:lnTo>
                    <a:pt x="3258" y="6122"/>
                  </a:lnTo>
                  <a:lnTo>
                    <a:pt x="2435" y="5832"/>
                  </a:lnTo>
                  <a:lnTo>
                    <a:pt x="2197" y="5954"/>
                  </a:lnTo>
                  <a:lnTo>
                    <a:pt x="2023" y="5740"/>
                  </a:lnTo>
                  <a:lnTo>
                    <a:pt x="1536" y="5531"/>
                  </a:lnTo>
                  <a:lnTo>
                    <a:pt x="962" y="5142"/>
                  </a:lnTo>
                  <a:lnTo>
                    <a:pt x="191" y="3994"/>
                  </a:lnTo>
                  <a:lnTo>
                    <a:pt x="0" y="3994"/>
                  </a:lnTo>
                  <a:lnTo>
                    <a:pt x="12" y="3971"/>
                  </a:lnTo>
                  <a:lnTo>
                    <a:pt x="174" y="3832"/>
                  </a:lnTo>
                  <a:lnTo>
                    <a:pt x="829" y="3212"/>
                  </a:lnTo>
                  <a:lnTo>
                    <a:pt x="1589" y="2011"/>
                  </a:lnTo>
                  <a:cubicBezTo>
                    <a:pt x="1589" y="2011"/>
                    <a:pt x="1841" y="2279"/>
                    <a:pt x="1931" y="2325"/>
                  </a:cubicBezTo>
                  <a:cubicBezTo>
                    <a:pt x="2020" y="2370"/>
                    <a:pt x="2081" y="2387"/>
                    <a:pt x="2134" y="2365"/>
                  </a:cubicBezTo>
                  <a:cubicBezTo>
                    <a:pt x="2187" y="2343"/>
                    <a:pt x="2229" y="2287"/>
                    <a:pt x="2232" y="2220"/>
                  </a:cubicBezTo>
                  <a:cubicBezTo>
                    <a:pt x="2236" y="2154"/>
                    <a:pt x="2104" y="2063"/>
                    <a:pt x="2105" y="1982"/>
                  </a:cubicBezTo>
                  <a:cubicBezTo>
                    <a:pt x="2105" y="1902"/>
                    <a:pt x="2170" y="1795"/>
                    <a:pt x="2232" y="1751"/>
                  </a:cubicBezTo>
                  <a:cubicBezTo>
                    <a:pt x="2295" y="1706"/>
                    <a:pt x="2406" y="1697"/>
                    <a:pt x="2476" y="1710"/>
                  </a:cubicBezTo>
                  <a:cubicBezTo>
                    <a:pt x="2545" y="1723"/>
                    <a:pt x="2583" y="1817"/>
                    <a:pt x="2667" y="1826"/>
                  </a:cubicBezTo>
                  <a:cubicBezTo>
                    <a:pt x="2751" y="1835"/>
                    <a:pt x="2986" y="1716"/>
                    <a:pt x="2986" y="1716"/>
                  </a:cubicBezTo>
                  <a:lnTo>
                    <a:pt x="3177" y="1194"/>
                  </a:lnTo>
                  <a:lnTo>
                    <a:pt x="3554" y="765"/>
                  </a:lnTo>
                  <a:cubicBezTo>
                    <a:pt x="3554" y="765"/>
                    <a:pt x="3532" y="683"/>
                    <a:pt x="3543" y="620"/>
                  </a:cubicBezTo>
                  <a:cubicBezTo>
                    <a:pt x="3553" y="557"/>
                    <a:pt x="3590" y="399"/>
                    <a:pt x="3653" y="365"/>
                  </a:cubicBezTo>
                  <a:cubicBezTo>
                    <a:pt x="3716" y="331"/>
                    <a:pt x="3850" y="400"/>
                    <a:pt x="3850" y="400"/>
                  </a:cubicBezTo>
                  <a:cubicBezTo>
                    <a:pt x="3850" y="400"/>
                    <a:pt x="3938" y="518"/>
                    <a:pt x="4047" y="492"/>
                  </a:cubicBezTo>
                  <a:cubicBezTo>
                    <a:pt x="4156" y="466"/>
                    <a:pt x="4256" y="0"/>
                    <a:pt x="4256" y="0"/>
                  </a:cubicBezTo>
                  <a:lnTo>
                    <a:pt x="4435" y="191"/>
                  </a:lnTo>
                  <a:cubicBezTo>
                    <a:pt x="4435" y="191"/>
                    <a:pt x="4499" y="116"/>
                    <a:pt x="4691" y="191"/>
                  </a:cubicBezTo>
                  <a:cubicBezTo>
                    <a:pt x="4882" y="266"/>
                    <a:pt x="5102" y="405"/>
                    <a:pt x="5102" y="405"/>
                  </a:cubicBezTo>
                  <a:lnTo>
                    <a:pt x="5033" y="608"/>
                  </a:lnTo>
                  <a:cubicBezTo>
                    <a:pt x="5033" y="608"/>
                    <a:pt x="5207" y="620"/>
                    <a:pt x="5218" y="672"/>
                  </a:cubicBezTo>
                  <a:cubicBezTo>
                    <a:pt x="5230" y="724"/>
                    <a:pt x="5195" y="1136"/>
                    <a:pt x="5195" y="1136"/>
                  </a:cubicBezTo>
                  <a:lnTo>
                    <a:pt x="4957" y="1443"/>
                  </a:lnTo>
                  <a:lnTo>
                    <a:pt x="4946" y="1582"/>
                  </a:lnTo>
                  <a:lnTo>
                    <a:pt x="5282" y="1727"/>
                  </a:lnTo>
                  <a:lnTo>
                    <a:pt x="5450" y="1704"/>
                  </a:lnTo>
                  <a:lnTo>
                    <a:pt x="5259" y="2290"/>
                  </a:lnTo>
                  <a:lnTo>
                    <a:pt x="5137" y="2579"/>
                  </a:lnTo>
                  <a:lnTo>
                    <a:pt x="4865" y="2682"/>
                  </a:lnTo>
                  <a:lnTo>
                    <a:pt x="4813" y="2851"/>
                  </a:lnTo>
                  <a:lnTo>
                    <a:pt x="4874" y="2974"/>
                  </a:lnTo>
                  <a:lnTo>
                    <a:pt x="5017" y="2857"/>
                  </a:lnTo>
                  <a:lnTo>
                    <a:pt x="4969" y="3096"/>
                  </a:lnTo>
                  <a:lnTo>
                    <a:pt x="5087" y="3091"/>
                  </a:lnTo>
                  <a:lnTo>
                    <a:pt x="4975" y="3339"/>
                  </a:lnTo>
                  <a:lnTo>
                    <a:pt x="5004" y="3420"/>
                  </a:lnTo>
                  <a:lnTo>
                    <a:pt x="4870" y="3496"/>
                  </a:lnTo>
                  <a:lnTo>
                    <a:pt x="4853" y="3948"/>
                  </a:lnTo>
                  <a:lnTo>
                    <a:pt x="4586" y="4012"/>
                  </a:lnTo>
                  <a:lnTo>
                    <a:pt x="4696" y="4279"/>
                  </a:lnTo>
                  <a:lnTo>
                    <a:pt x="4807" y="4232"/>
                  </a:lnTo>
                  <a:lnTo>
                    <a:pt x="4934" y="4441"/>
                  </a:lnTo>
                  <a:lnTo>
                    <a:pt x="5149" y="4458"/>
                  </a:lnTo>
                  <a:lnTo>
                    <a:pt x="4980" y="5015"/>
                  </a:lnTo>
                  <a:lnTo>
                    <a:pt x="5172" y="5090"/>
                  </a:lnTo>
                  <a:lnTo>
                    <a:pt x="5104" y="5248"/>
                  </a:lnTo>
                  <a:lnTo>
                    <a:pt x="5073" y="5270"/>
                  </a:lnTo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3663287" y="5136022"/>
              <a:ext cx="395945" cy="497234"/>
            </a:xfrm>
            <a:custGeom>
              <a:avLst/>
              <a:gdLst>
                <a:gd name="T0" fmla="*/ 1318 w 3301"/>
                <a:gd name="T1" fmla="*/ 4128 h 4134"/>
                <a:gd name="T2" fmla="*/ 1411 w 3301"/>
                <a:gd name="T3" fmla="*/ 4134 h 4134"/>
                <a:gd name="T4" fmla="*/ 1643 w 3301"/>
                <a:gd name="T5" fmla="*/ 3775 h 4134"/>
                <a:gd name="T6" fmla="*/ 1649 w 3301"/>
                <a:gd name="T7" fmla="*/ 3583 h 4134"/>
                <a:gd name="T8" fmla="*/ 1858 w 3301"/>
                <a:gd name="T9" fmla="*/ 3450 h 4134"/>
                <a:gd name="T10" fmla="*/ 2148 w 3301"/>
                <a:gd name="T11" fmla="*/ 3490 h 4134"/>
                <a:gd name="T12" fmla="*/ 2211 w 3301"/>
                <a:gd name="T13" fmla="*/ 2157 h 4134"/>
                <a:gd name="T14" fmla="*/ 2304 w 3301"/>
                <a:gd name="T15" fmla="*/ 1786 h 4134"/>
                <a:gd name="T16" fmla="*/ 2397 w 3301"/>
                <a:gd name="T17" fmla="*/ 1577 h 4134"/>
                <a:gd name="T18" fmla="*/ 2959 w 3301"/>
                <a:gd name="T19" fmla="*/ 1073 h 4134"/>
                <a:gd name="T20" fmla="*/ 3301 w 3301"/>
                <a:gd name="T21" fmla="*/ 493 h 4134"/>
                <a:gd name="T22" fmla="*/ 2774 w 3301"/>
                <a:gd name="T23" fmla="*/ 220 h 4134"/>
                <a:gd name="T24" fmla="*/ 1863 w 3301"/>
                <a:gd name="T25" fmla="*/ 0 h 4134"/>
                <a:gd name="T26" fmla="*/ 1736 w 3301"/>
                <a:gd name="T27" fmla="*/ 586 h 4134"/>
                <a:gd name="T28" fmla="*/ 1411 w 3301"/>
                <a:gd name="T29" fmla="*/ 522 h 4134"/>
                <a:gd name="T30" fmla="*/ 1405 w 3301"/>
                <a:gd name="T31" fmla="*/ 591 h 4134"/>
                <a:gd name="T32" fmla="*/ 849 w 3301"/>
                <a:gd name="T33" fmla="*/ 487 h 4134"/>
                <a:gd name="T34" fmla="*/ 855 w 3301"/>
                <a:gd name="T35" fmla="*/ 307 h 4134"/>
                <a:gd name="T36" fmla="*/ 629 w 3301"/>
                <a:gd name="T37" fmla="*/ 331 h 4134"/>
                <a:gd name="T38" fmla="*/ 360 w 3301"/>
                <a:gd name="T39" fmla="*/ 515 h 4134"/>
                <a:gd name="T40" fmla="*/ 205 w 3301"/>
                <a:gd name="T41" fmla="*/ 1137 h 4134"/>
                <a:gd name="T42" fmla="*/ 384 w 3301"/>
                <a:gd name="T43" fmla="*/ 1188 h 4134"/>
                <a:gd name="T44" fmla="*/ 321 w 3301"/>
                <a:gd name="T45" fmla="*/ 1321 h 4134"/>
                <a:gd name="T46" fmla="*/ 218 w 3301"/>
                <a:gd name="T47" fmla="*/ 1381 h 4134"/>
                <a:gd name="T48" fmla="*/ 131 w 3301"/>
                <a:gd name="T49" fmla="*/ 2115 h 4134"/>
                <a:gd name="T50" fmla="*/ 220 w 3301"/>
                <a:gd name="T51" fmla="*/ 2294 h 4134"/>
                <a:gd name="T52" fmla="*/ 0 w 3301"/>
                <a:gd name="T53" fmla="*/ 2864 h 4134"/>
                <a:gd name="T54" fmla="*/ 1000 w 3301"/>
                <a:gd name="T55" fmla="*/ 3247 h 4134"/>
                <a:gd name="T56" fmla="*/ 1324 w 3301"/>
                <a:gd name="T57" fmla="*/ 3966 h 4134"/>
                <a:gd name="T58" fmla="*/ 1318 w 3301"/>
                <a:gd name="T59" fmla="*/ 4128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01" h="4134">
                  <a:moveTo>
                    <a:pt x="1318" y="4128"/>
                  </a:moveTo>
                  <a:lnTo>
                    <a:pt x="1411" y="4134"/>
                  </a:lnTo>
                  <a:lnTo>
                    <a:pt x="1643" y="3775"/>
                  </a:lnTo>
                  <a:lnTo>
                    <a:pt x="1649" y="3583"/>
                  </a:lnTo>
                  <a:lnTo>
                    <a:pt x="1858" y="3450"/>
                  </a:lnTo>
                  <a:lnTo>
                    <a:pt x="2148" y="3490"/>
                  </a:lnTo>
                  <a:lnTo>
                    <a:pt x="2211" y="2157"/>
                  </a:lnTo>
                  <a:lnTo>
                    <a:pt x="2304" y="1786"/>
                  </a:lnTo>
                  <a:lnTo>
                    <a:pt x="2397" y="1577"/>
                  </a:lnTo>
                  <a:lnTo>
                    <a:pt x="2959" y="1073"/>
                  </a:lnTo>
                  <a:lnTo>
                    <a:pt x="3301" y="493"/>
                  </a:lnTo>
                  <a:lnTo>
                    <a:pt x="2774" y="220"/>
                  </a:lnTo>
                  <a:lnTo>
                    <a:pt x="1863" y="0"/>
                  </a:lnTo>
                  <a:lnTo>
                    <a:pt x="1736" y="586"/>
                  </a:lnTo>
                  <a:lnTo>
                    <a:pt x="1411" y="522"/>
                  </a:lnTo>
                  <a:lnTo>
                    <a:pt x="1405" y="591"/>
                  </a:lnTo>
                  <a:lnTo>
                    <a:pt x="849" y="487"/>
                  </a:lnTo>
                  <a:lnTo>
                    <a:pt x="855" y="307"/>
                  </a:lnTo>
                  <a:lnTo>
                    <a:pt x="629" y="331"/>
                  </a:lnTo>
                  <a:lnTo>
                    <a:pt x="360" y="515"/>
                  </a:lnTo>
                  <a:lnTo>
                    <a:pt x="205" y="1137"/>
                  </a:lnTo>
                  <a:lnTo>
                    <a:pt x="384" y="1188"/>
                  </a:lnTo>
                  <a:lnTo>
                    <a:pt x="321" y="1321"/>
                  </a:lnTo>
                  <a:lnTo>
                    <a:pt x="218" y="1381"/>
                  </a:lnTo>
                  <a:lnTo>
                    <a:pt x="131" y="2115"/>
                  </a:lnTo>
                  <a:lnTo>
                    <a:pt x="220" y="2294"/>
                  </a:lnTo>
                  <a:lnTo>
                    <a:pt x="0" y="2864"/>
                  </a:lnTo>
                  <a:lnTo>
                    <a:pt x="1000" y="3247"/>
                  </a:lnTo>
                  <a:lnTo>
                    <a:pt x="1324" y="3966"/>
                  </a:lnTo>
                  <a:lnTo>
                    <a:pt x="1318" y="412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705650" y="4261258"/>
              <a:ext cx="511047" cy="561691"/>
            </a:xfrm>
            <a:custGeom>
              <a:avLst/>
              <a:gdLst>
                <a:gd name="T0" fmla="*/ 4267 w 4267"/>
                <a:gd name="T1" fmla="*/ 2192 h 4692"/>
                <a:gd name="T2" fmla="*/ 4256 w 4267"/>
                <a:gd name="T3" fmla="*/ 1948 h 4692"/>
                <a:gd name="T4" fmla="*/ 4128 w 4267"/>
                <a:gd name="T5" fmla="*/ 1908 h 4692"/>
                <a:gd name="T6" fmla="*/ 4024 w 4267"/>
                <a:gd name="T7" fmla="*/ 1711 h 4692"/>
                <a:gd name="T8" fmla="*/ 3815 w 4267"/>
                <a:gd name="T9" fmla="*/ 1427 h 4692"/>
                <a:gd name="T10" fmla="*/ 3519 w 4267"/>
                <a:gd name="T11" fmla="*/ 1345 h 4692"/>
                <a:gd name="T12" fmla="*/ 3357 w 4267"/>
                <a:gd name="T13" fmla="*/ 1392 h 4692"/>
                <a:gd name="T14" fmla="*/ 3177 w 4267"/>
                <a:gd name="T15" fmla="*/ 1415 h 4692"/>
                <a:gd name="T16" fmla="*/ 3061 w 4267"/>
                <a:gd name="T17" fmla="*/ 1340 h 4692"/>
                <a:gd name="T18" fmla="*/ 2928 w 4267"/>
                <a:gd name="T19" fmla="*/ 986 h 4692"/>
                <a:gd name="T20" fmla="*/ 2777 w 4267"/>
                <a:gd name="T21" fmla="*/ 684 h 4692"/>
                <a:gd name="T22" fmla="*/ 2574 w 4267"/>
                <a:gd name="T23" fmla="*/ 522 h 4692"/>
                <a:gd name="T24" fmla="*/ 2458 w 4267"/>
                <a:gd name="T25" fmla="*/ 534 h 4692"/>
                <a:gd name="T26" fmla="*/ 2487 w 4267"/>
                <a:gd name="T27" fmla="*/ 267 h 4692"/>
                <a:gd name="T28" fmla="*/ 2586 w 4267"/>
                <a:gd name="T29" fmla="*/ 168 h 4692"/>
                <a:gd name="T30" fmla="*/ 2412 w 4267"/>
                <a:gd name="T31" fmla="*/ 0 h 4692"/>
                <a:gd name="T32" fmla="*/ 1548 w 4267"/>
                <a:gd name="T33" fmla="*/ 1044 h 4692"/>
                <a:gd name="T34" fmla="*/ 609 w 4267"/>
                <a:gd name="T35" fmla="*/ 1653 h 4692"/>
                <a:gd name="T36" fmla="*/ 400 w 4267"/>
                <a:gd name="T37" fmla="*/ 2024 h 4692"/>
                <a:gd name="T38" fmla="*/ 0 w 4267"/>
                <a:gd name="T39" fmla="*/ 2198 h 4692"/>
                <a:gd name="T40" fmla="*/ 237 w 4267"/>
                <a:gd name="T41" fmla="*/ 2540 h 4692"/>
                <a:gd name="T42" fmla="*/ 516 w 4267"/>
                <a:gd name="T43" fmla="*/ 2992 h 4692"/>
                <a:gd name="T44" fmla="*/ 1380 w 4267"/>
                <a:gd name="T45" fmla="*/ 4366 h 4692"/>
                <a:gd name="T46" fmla="*/ 1354 w 4267"/>
                <a:gd name="T47" fmla="*/ 4636 h 4692"/>
                <a:gd name="T48" fmla="*/ 1382 w 4267"/>
                <a:gd name="T49" fmla="*/ 4692 h 4692"/>
                <a:gd name="T50" fmla="*/ 3281 w 4267"/>
                <a:gd name="T51" fmla="*/ 3038 h 4692"/>
                <a:gd name="T52" fmla="*/ 4267 w 4267"/>
                <a:gd name="T53" fmla="*/ 2192 h 4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267" h="4692">
                  <a:moveTo>
                    <a:pt x="4267" y="2192"/>
                  </a:moveTo>
                  <a:lnTo>
                    <a:pt x="4256" y="1948"/>
                  </a:lnTo>
                  <a:lnTo>
                    <a:pt x="4128" y="1908"/>
                  </a:lnTo>
                  <a:lnTo>
                    <a:pt x="4024" y="1711"/>
                  </a:lnTo>
                  <a:lnTo>
                    <a:pt x="3815" y="1427"/>
                  </a:lnTo>
                  <a:lnTo>
                    <a:pt x="3519" y="1345"/>
                  </a:lnTo>
                  <a:lnTo>
                    <a:pt x="3357" y="1392"/>
                  </a:lnTo>
                  <a:lnTo>
                    <a:pt x="3177" y="1415"/>
                  </a:lnTo>
                  <a:lnTo>
                    <a:pt x="3061" y="1340"/>
                  </a:lnTo>
                  <a:lnTo>
                    <a:pt x="2928" y="986"/>
                  </a:lnTo>
                  <a:lnTo>
                    <a:pt x="2777" y="684"/>
                  </a:lnTo>
                  <a:lnTo>
                    <a:pt x="2574" y="522"/>
                  </a:lnTo>
                  <a:lnTo>
                    <a:pt x="2458" y="534"/>
                  </a:lnTo>
                  <a:lnTo>
                    <a:pt x="2487" y="267"/>
                  </a:lnTo>
                  <a:lnTo>
                    <a:pt x="2586" y="168"/>
                  </a:lnTo>
                  <a:lnTo>
                    <a:pt x="2412" y="0"/>
                  </a:lnTo>
                  <a:lnTo>
                    <a:pt x="1548" y="1044"/>
                  </a:lnTo>
                  <a:lnTo>
                    <a:pt x="609" y="1653"/>
                  </a:lnTo>
                  <a:lnTo>
                    <a:pt x="400" y="2024"/>
                  </a:lnTo>
                  <a:lnTo>
                    <a:pt x="0" y="2198"/>
                  </a:lnTo>
                  <a:lnTo>
                    <a:pt x="237" y="2540"/>
                  </a:lnTo>
                  <a:lnTo>
                    <a:pt x="516" y="2992"/>
                  </a:lnTo>
                  <a:lnTo>
                    <a:pt x="1380" y="4366"/>
                  </a:lnTo>
                  <a:lnTo>
                    <a:pt x="1354" y="4636"/>
                  </a:lnTo>
                  <a:lnTo>
                    <a:pt x="1382" y="4692"/>
                  </a:lnTo>
                  <a:lnTo>
                    <a:pt x="3281" y="3038"/>
                  </a:lnTo>
                  <a:lnTo>
                    <a:pt x="4267" y="219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2995704" y="4208312"/>
              <a:ext cx="338395" cy="317678"/>
            </a:xfrm>
            <a:custGeom>
              <a:avLst/>
              <a:gdLst>
                <a:gd name="T0" fmla="*/ 2826 w 2826"/>
                <a:gd name="T1" fmla="*/ 1470 h 2655"/>
                <a:gd name="T2" fmla="*/ 2251 w 2826"/>
                <a:gd name="T3" fmla="*/ 445 h 2655"/>
                <a:gd name="T4" fmla="*/ 1988 w 2826"/>
                <a:gd name="T5" fmla="*/ 551 h 2655"/>
                <a:gd name="T6" fmla="*/ 1814 w 2826"/>
                <a:gd name="T7" fmla="*/ 406 h 2655"/>
                <a:gd name="T8" fmla="*/ 1751 w 2826"/>
                <a:gd name="T9" fmla="*/ 156 h 2655"/>
                <a:gd name="T10" fmla="*/ 1559 w 2826"/>
                <a:gd name="T11" fmla="*/ 98 h 2655"/>
                <a:gd name="T12" fmla="*/ 1281 w 2826"/>
                <a:gd name="T13" fmla="*/ 98 h 2655"/>
                <a:gd name="T14" fmla="*/ 1240 w 2826"/>
                <a:gd name="T15" fmla="*/ 203 h 2655"/>
                <a:gd name="T16" fmla="*/ 1020 w 2826"/>
                <a:gd name="T17" fmla="*/ 127 h 2655"/>
                <a:gd name="T18" fmla="*/ 904 w 2826"/>
                <a:gd name="T19" fmla="*/ 0 h 2655"/>
                <a:gd name="T20" fmla="*/ 806 w 2826"/>
                <a:gd name="T21" fmla="*/ 116 h 2655"/>
                <a:gd name="T22" fmla="*/ 985 w 2826"/>
                <a:gd name="T23" fmla="*/ 464 h 2655"/>
                <a:gd name="T24" fmla="*/ 713 w 2826"/>
                <a:gd name="T25" fmla="*/ 829 h 2655"/>
                <a:gd name="T26" fmla="*/ 504 w 2826"/>
                <a:gd name="T27" fmla="*/ 829 h 2655"/>
                <a:gd name="T28" fmla="*/ 405 w 2826"/>
                <a:gd name="T29" fmla="*/ 522 h 2655"/>
                <a:gd name="T30" fmla="*/ 162 w 2826"/>
                <a:gd name="T31" fmla="*/ 307 h 2655"/>
                <a:gd name="T32" fmla="*/ 0 w 2826"/>
                <a:gd name="T33" fmla="*/ 452 h 2655"/>
                <a:gd name="T34" fmla="*/ 174 w 2826"/>
                <a:gd name="T35" fmla="*/ 620 h 2655"/>
                <a:gd name="T36" fmla="*/ 69 w 2826"/>
                <a:gd name="T37" fmla="*/ 725 h 2655"/>
                <a:gd name="T38" fmla="*/ 52 w 2826"/>
                <a:gd name="T39" fmla="*/ 974 h 2655"/>
                <a:gd name="T40" fmla="*/ 162 w 2826"/>
                <a:gd name="T41" fmla="*/ 991 h 2655"/>
                <a:gd name="T42" fmla="*/ 365 w 2826"/>
                <a:gd name="T43" fmla="*/ 1183 h 2655"/>
                <a:gd name="T44" fmla="*/ 539 w 2826"/>
                <a:gd name="T45" fmla="*/ 1496 h 2655"/>
                <a:gd name="T46" fmla="*/ 643 w 2826"/>
                <a:gd name="T47" fmla="*/ 1791 h 2655"/>
                <a:gd name="T48" fmla="*/ 742 w 2826"/>
                <a:gd name="T49" fmla="*/ 1861 h 2655"/>
                <a:gd name="T50" fmla="*/ 950 w 2826"/>
                <a:gd name="T51" fmla="*/ 1844 h 2655"/>
                <a:gd name="T52" fmla="*/ 1107 w 2826"/>
                <a:gd name="T53" fmla="*/ 1809 h 2655"/>
                <a:gd name="T54" fmla="*/ 1380 w 2826"/>
                <a:gd name="T55" fmla="*/ 1873 h 2655"/>
                <a:gd name="T56" fmla="*/ 1559 w 2826"/>
                <a:gd name="T57" fmla="*/ 2116 h 2655"/>
                <a:gd name="T58" fmla="*/ 1704 w 2826"/>
                <a:gd name="T59" fmla="*/ 2360 h 2655"/>
                <a:gd name="T60" fmla="*/ 1820 w 2826"/>
                <a:gd name="T61" fmla="*/ 2394 h 2655"/>
                <a:gd name="T62" fmla="*/ 1817 w 2826"/>
                <a:gd name="T63" fmla="*/ 2655 h 2655"/>
                <a:gd name="T64" fmla="*/ 2086 w 2826"/>
                <a:gd name="T65" fmla="*/ 2388 h 2655"/>
                <a:gd name="T66" fmla="*/ 2826 w 2826"/>
                <a:gd name="T67" fmla="*/ 1470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26" h="2655">
                  <a:moveTo>
                    <a:pt x="2826" y="1470"/>
                  </a:moveTo>
                  <a:lnTo>
                    <a:pt x="2251" y="445"/>
                  </a:lnTo>
                  <a:lnTo>
                    <a:pt x="1988" y="551"/>
                  </a:lnTo>
                  <a:lnTo>
                    <a:pt x="1814" y="406"/>
                  </a:lnTo>
                  <a:lnTo>
                    <a:pt x="1751" y="156"/>
                  </a:lnTo>
                  <a:lnTo>
                    <a:pt x="1559" y="98"/>
                  </a:lnTo>
                  <a:lnTo>
                    <a:pt x="1281" y="98"/>
                  </a:lnTo>
                  <a:lnTo>
                    <a:pt x="1240" y="203"/>
                  </a:lnTo>
                  <a:lnTo>
                    <a:pt x="1020" y="127"/>
                  </a:lnTo>
                  <a:lnTo>
                    <a:pt x="904" y="0"/>
                  </a:lnTo>
                  <a:lnTo>
                    <a:pt x="806" y="116"/>
                  </a:lnTo>
                  <a:lnTo>
                    <a:pt x="985" y="464"/>
                  </a:lnTo>
                  <a:lnTo>
                    <a:pt x="713" y="829"/>
                  </a:lnTo>
                  <a:lnTo>
                    <a:pt x="504" y="829"/>
                  </a:lnTo>
                  <a:lnTo>
                    <a:pt x="405" y="522"/>
                  </a:lnTo>
                  <a:lnTo>
                    <a:pt x="162" y="307"/>
                  </a:lnTo>
                  <a:lnTo>
                    <a:pt x="0" y="452"/>
                  </a:lnTo>
                  <a:lnTo>
                    <a:pt x="174" y="620"/>
                  </a:lnTo>
                  <a:lnTo>
                    <a:pt x="69" y="725"/>
                  </a:lnTo>
                  <a:lnTo>
                    <a:pt x="52" y="974"/>
                  </a:lnTo>
                  <a:lnTo>
                    <a:pt x="162" y="991"/>
                  </a:lnTo>
                  <a:lnTo>
                    <a:pt x="365" y="1183"/>
                  </a:lnTo>
                  <a:lnTo>
                    <a:pt x="539" y="1496"/>
                  </a:lnTo>
                  <a:lnTo>
                    <a:pt x="643" y="1791"/>
                  </a:lnTo>
                  <a:lnTo>
                    <a:pt x="742" y="1861"/>
                  </a:lnTo>
                  <a:lnTo>
                    <a:pt x="950" y="1844"/>
                  </a:lnTo>
                  <a:lnTo>
                    <a:pt x="1107" y="1809"/>
                  </a:lnTo>
                  <a:lnTo>
                    <a:pt x="1380" y="1873"/>
                  </a:lnTo>
                  <a:lnTo>
                    <a:pt x="1559" y="2116"/>
                  </a:lnTo>
                  <a:lnTo>
                    <a:pt x="1704" y="2360"/>
                  </a:lnTo>
                  <a:lnTo>
                    <a:pt x="1820" y="2394"/>
                  </a:lnTo>
                  <a:lnTo>
                    <a:pt x="1817" y="2655"/>
                  </a:lnTo>
                  <a:lnTo>
                    <a:pt x="2086" y="2388"/>
                  </a:lnTo>
                  <a:lnTo>
                    <a:pt x="2826" y="147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3057858" y="4376358"/>
              <a:ext cx="478818" cy="370624"/>
            </a:xfrm>
            <a:custGeom>
              <a:avLst/>
              <a:gdLst>
                <a:gd name="T0" fmla="*/ 2299 w 3994"/>
                <a:gd name="T1" fmla="*/ 28 h 3084"/>
                <a:gd name="T2" fmla="*/ 2637 w 3994"/>
                <a:gd name="T3" fmla="*/ 307 h 3084"/>
                <a:gd name="T4" fmla="*/ 2730 w 3994"/>
                <a:gd name="T5" fmla="*/ 533 h 3084"/>
                <a:gd name="T6" fmla="*/ 2933 w 3994"/>
                <a:gd name="T7" fmla="*/ 620 h 3084"/>
                <a:gd name="T8" fmla="*/ 3246 w 3994"/>
                <a:gd name="T9" fmla="*/ 539 h 3084"/>
                <a:gd name="T10" fmla="*/ 3385 w 3994"/>
                <a:gd name="T11" fmla="*/ 0 h 3084"/>
                <a:gd name="T12" fmla="*/ 3571 w 3994"/>
                <a:gd name="T13" fmla="*/ 144 h 3084"/>
                <a:gd name="T14" fmla="*/ 3994 w 3994"/>
                <a:gd name="T15" fmla="*/ 394 h 3084"/>
                <a:gd name="T16" fmla="*/ 3136 w 3994"/>
                <a:gd name="T17" fmla="*/ 1768 h 3084"/>
                <a:gd name="T18" fmla="*/ 2347 w 3994"/>
                <a:gd name="T19" fmla="*/ 1611 h 3084"/>
                <a:gd name="T20" fmla="*/ 2249 w 3994"/>
                <a:gd name="T21" fmla="*/ 1797 h 3084"/>
                <a:gd name="T22" fmla="*/ 2127 w 3994"/>
                <a:gd name="T23" fmla="*/ 1693 h 3084"/>
                <a:gd name="T24" fmla="*/ 2058 w 3994"/>
                <a:gd name="T25" fmla="*/ 1809 h 3084"/>
                <a:gd name="T26" fmla="*/ 2144 w 3994"/>
                <a:gd name="T27" fmla="*/ 1896 h 3084"/>
                <a:gd name="T28" fmla="*/ 1692 w 3994"/>
                <a:gd name="T29" fmla="*/ 2533 h 3084"/>
                <a:gd name="T30" fmla="*/ 1443 w 3994"/>
                <a:gd name="T31" fmla="*/ 2313 h 3084"/>
                <a:gd name="T32" fmla="*/ 904 w 3994"/>
                <a:gd name="T33" fmla="*/ 3084 h 3084"/>
                <a:gd name="T34" fmla="*/ 272 w 3994"/>
                <a:gd name="T35" fmla="*/ 2672 h 3084"/>
                <a:gd name="T36" fmla="*/ 0 w 3994"/>
                <a:gd name="T37" fmla="*/ 2348 h 3084"/>
                <a:gd name="T38" fmla="*/ 1406 w 3994"/>
                <a:gd name="T39" fmla="*/ 1116 h 3084"/>
                <a:gd name="T40" fmla="*/ 2299 w 3994"/>
                <a:gd name="T41" fmla="*/ 28 h 3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94" h="3084">
                  <a:moveTo>
                    <a:pt x="2299" y="28"/>
                  </a:moveTo>
                  <a:lnTo>
                    <a:pt x="2637" y="307"/>
                  </a:lnTo>
                  <a:cubicBezTo>
                    <a:pt x="2637" y="307"/>
                    <a:pt x="2681" y="483"/>
                    <a:pt x="2730" y="533"/>
                  </a:cubicBezTo>
                  <a:cubicBezTo>
                    <a:pt x="2779" y="583"/>
                    <a:pt x="2852" y="614"/>
                    <a:pt x="2933" y="620"/>
                  </a:cubicBezTo>
                  <a:cubicBezTo>
                    <a:pt x="3014" y="626"/>
                    <a:pt x="3153" y="632"/>
                    <a:pt x="3246" y="539"/>
                  </a:cubicBezTo>
                  <a:cubicBezTo>
                    <a:pt x="3339" y="445"/>
                    <a:pt x="3385" y="0"/>
                    <a:pt x="3385" y="0"/>
                  </a:cubicBezTo>
                  <a:lnTo>
                    <a:pt x="3571" y="144"/>
                  </a:lnTo>
                  <a:lnTo>
                    <a:pt x="3994" y="394"/>
                  </a:lnTo>
                  <a:lnTo>
                    <a:pt x="3136" y="1768"/>
                  </a:lnTo>
                  <a:lnTo>
                    <a:pt x="2347" y="1611"/>
                  </a:lnTo>
                  <a:lnTo>
                    <a:pt x="2249" y="1797"/>
                  </a:lnTo>
                  <a:lnTo>
                    <a:pt x="2127" y="1693"/>
                  </a:lnTo>
                  <a:lnTo>
                    <a:pt x="2058" y="1809"/>
                  </a:lnTo>
                  <a:lnTo>
                    <a:pt x="2144" y="1896"/>
                  </a:lnTo>
                  <a:lnTo>
                    <a:pt x="1692" y="2533"/>
                  </a:lnTo>
                  <a:lnTo>
                    <a:pt x="1443" y="2313"/>
                  </a:lnTo>
                  <a:lnTo>
                    <a:pt x="904" y="3084"/>
                  </a:lnTo>
                  <a:lnTo>
                    <a:pt x="272" y="2672"/>
                  </a:lnTo>
                  <a:lnTo>
                    <a:pt x="0" y="2348"/>
                  </a:lnTo>
                  <a:lnTo>
                    <a:pt x="1406" y="1116"/>
                  </a:lnTo>
                  <a:lnTo>
                    <a:pt x="2299" y="2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3916508" y="5124512"/>
              <a:ext cx="340697" cy="469610"/>
            </a:xfrm>
            <a:custGeom>
              <a:avLst/>
              <a:gdLst>
                <a:gd name="T0" fmla="*/ 148 w 148"/>
                <a:gd name="T1" fmla="*/ 203 h 204"/>
                <a:gd name="T2" fmla="*/ 120 w 148"/>
                <a:gd name="T3" fmla="*/ 201 h 204"/>
                <a:gd name="T4" fmla="*/ 118 w 148"/>
                <a:gd name="T5" fmla="*/ 204 h 204"/>
                <a:gd name="T6" fmla="*/ 107 w 148"/>
                <a:gd name="T7" fmla="*/ 200 h 204"/>
                <a:gd name="T8" fmla="*/ 0 w 148"/>
                <a:gd name="T9" fmla="*/ 188 h 204"/>
                <a:gd name="T10" fmla="*/ 5 w 148"/>
                <a:gd name="T11" fmla="*/ 118 h 204"/>
                <a:gd name="T12" fmla="*/ 8 w 148"/>
                <a:gd name="T13" fmla="*/ 104 h 204"/>
                <a:gd name="T14" fmla="*/ 14 w 148"/>
                <a:gd name="T15" fmla="*/ 90 h 204"/>
                <a:gd name="T16" fmla="*/ 22 w 148"/>
                <a:gd name="T17" fmla="*/ 80 h 204"/>
                <a:gd name="T18" fmla="*/ 45 w 148"/>
                <a:gd name="T19" fmla="*/ 61 h 204"/>
                <a:gd name="T20" fmla="*/ 48 w 148"/>
                <a:gd name="T21" fmla="*/ 55 h 204"/>
                <a:gd name="T22" fmla="*/ 68 w 148"/>
                <a:gd name="T23" fmla="*/ 22 h 204"/>
                <a:gd name="T24" fmla="*/ 75 w 148"/>
                <a:gd name="T25" fmla="*/ 11 h 204"/>
                <a:gd name="T26" fmla="*/ 82 w 148"/>
                <a:gd name="T27" fmla="*/ 0 h 204"/>
                <a:gd name="T28" fmla="*/ 92 w 148"/>
                <a:gd name="T29" fmla="*/ 10 h 204"/>
                <a:gd name="T30" fmla="*/ 102 w 148"/>
                <a:gd name="T31" fmla="*/ 42 h 204"/>
                <a:gd name="T32" fmla="*/ 136 w 148"/>
                <a:gd name="T33" fmla="*/ 145 h 204"/>
                <a:gd name="T34" fmla="*/ 139 w 148"/>
                <a:gd name="T35" fmla="*/ 172 h 204"/>
                <a:gd name="T36" fmla="*/ 148 w 148"/>
                <a:gd name="T37" fmla="*/ 20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8" h="204">
                  <a:moveTo>
                    <a:pt x="148" y="203"/>
                  </a:moveTo>
                  <a:lnTo>
                    <a:pt x="120" y="201"/>
                  </a:lnTo>
                  <a:lnTo>
                    <a:pt x="118" y="204"/>
                  </a:lnTo>
                  <a:lnTo>
                    <a:pt x="107" y="200"/>
                  </a:lnTo>
                  <a:lnTo>
                    <a:pt x="0" y="188"/>
                  </a:lnTo>
                  <a:lnTo>
                    <a:pt x="5" y="118"/>
                  </a:lnTo>
                  <a:lnTo>
                    <a:pt x="8" y="104"/>
                  </a:lnTo>
                  <a:lnTo>
                    <a:pt x="14" y="90"/>
                  </a:lnTo>
                  <a:lnTo>
                    <a:pt x="22" y="80"/>
                  </a:lnTo>
                  <a:lnTo>
                    <a:pt x="45" y="61"/>
                  </a:lnTo>
                  <a:lnTo>
                    <a:pt x="48" y="55"/>
                  </a:lnTo>
                  <a:lnTo>
                    <a:pt x="68" y="22"/>
                  </a:lnTo>
                  <a:lnTo>
                    <a:pt x="75" y="11"/>
                  </a:lnTo>
                  <a:lnTo>
                    <a:pt x="82" y="0"/>
                  </a:lnTo>
                  <a:lnTo>
                    <a:pt x="92" y="10"/>
                  </a:lnTo>
                  <a:lnTo>
                    <a:pt x="102" y="42"/>
                  </a:lnTo>
                  <a:lnTo>
                    <a:pt x="136" y="145"/>
                  </a:lnTo>
                  <a:lnTo>
                    <a:pt x="139" y="172"/>
                  </a:lnTo>
                  <a:lnTo>
                    <a:pt x="148" y="20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2871396" y="4657204"/>
              <a:ext cx="439684" cy="485724"/>
            </a:xfrm>
            <a:custGeom>
              <a:avLst/>
              <a:gdLst>
                <a:gd name="T0" fmla="*/ 1861 w 3670"/>
                <a:gd name="T1" fmla="*/ 4050 h 4050"/>
                <a:gd name="T2" fmla="*/ 1826 w 3670"/>
                <a:gd name="T3" fmla="*/ 4027 h 4050"/>
                <a:gd name="T4" fmla="*/ 1803 w 3670"/>
                <a:gd name="T5" fmla="*/ 3731 h 4050"/>
                <a:gd name="T6" fmla="*/ 208 w 3670"/>
                <a:gd name="T7" fmla="*/ 1371 h 4050"/>
                <a:gd name="T8" fmla="*/ 17 w 3670"/>
                <a:gd name="T9" fmla="*/ 1400 h 4050"/>
                <a:gd name="T10" fmla="*/ 0 w 3670"/>
                <a:gd name="T11" fmla="*/ 1399 h 4050"/>
                <a:gd name="T12" fmla="*/ 1575 w 3670"/>
                <a:gd name="T13" fmla="*/ 0 h 4050"/>
                <a:gd name="T14" fmla="*/ 1809 w 3670"/>
                <a:gd name="T15" fmla="*/ 304 h 4050"/>
                <a:gd name="T16" fmla="*/ 2464 w 3670"/>
                <a:gd name="T17" fmla="*/ 757 h 4050"/>
                <a:gd name="T18" fmla="*/ 3478 w 3670"/>
                <a:gd name="T19" fmla="*/ 1487 h 4050"/>
                <a:gd name="T20" fmla="*/ 3670 w 3670"/>
                <a:gd name="T21" fmla="*/ 1505 h 4050"/>
                <a:gd name="T22" fmla="*/ 3409 w 3670"/>
                <a:gd name="T23" fmla="*/ 2079 h 4050"/>
                <a:gd name="T24" fmla="*/ 2672 w 3670"/>
                <a:gd name="T25" fmla="*/ 3256 h 4050"/>
                <a:gd name="T26" fmla="*/ 1861 w 3670"/>
                <a:gd name="T27" fmla="*/ 4050 h 4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70" h="4050">
                  <a:moveTo>
                    <a:pt x="1861" y="4050"/>
                  </a:moveTo>
                  <a:lnTo>
                    <a:pt x="1826" y="4027"/>
                  </a:lnTo>
                  <a:lnTo>
                    <a:pt x="1803" y="3731"/>
                  </a:lnTo>
                  <a:lnTo>
                    <a:pt x="208" y="1371"/>
                  </a:lnTo>
                  <a:lnTo>
                    <a:pt x="17" y="1400"/>
                  </a:lnTo>
                  <a:lnTo>
                    <a:pt x="0" y="1399"/>
                  </a:lnTo>
                  <a:lnTo>
                    <a:pt x="1575" y="0"/>
                  </a:lnTo>
                  <a:lnTo>
                    <a:pt x="1809" y="304"/>
                  </a:lnTo>
                  <a:lnTo>
                    <a:pt x="2464" y="757"/>
                  </a:lnTo>
                  <a:lnTo>
                    <a:pt x="3478" y="1487"/>
                  </a:lnTo>
                  <a:lnTo>
                    <a:pt x="3670" y="1505"/>
                  </a:lnTo>
                  <a:lnTo>
                    <a:pt x="3409" y="2079"/>
                  </a:lnTo>
                  <a:lnTo>
                    <a:pt x="2672" y="3256"/>
                  </a:lnTo>
                  <a:lnTo>
                    <a:pt x="1861" y="405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3246623" y="4192198"/>
              <a:ext cx="301563" cy="262430"/>
            </a:xfrm>
            <a:custGeom>
              <a:avLst/>
              <a:gdLst>
                <a:gd name="T0" fmla="*/ 0 w 2512"/>
                <a:gd name="T1" fmla="*/ 1016 h 2200"/>
                <a:gd name="T2" fmla="*/ 723 w 2512"/>
                <a:gd name="T3" fmla="*/ 1576 h 2200"/>
                <a:gd name="T4" fmla="*/ 1063 w 2512"/>
                <a:gd name="T5" fmla="*/ 1885 h 2200"/>
                <a:gd name="T6" fmla="*/ 1207 w 2512"/>
                <a:gd name="T7" fmla="*/ 2128 h 2200"/>
                <a:gd name="T8" fmla="*/ 1642 w 2512"/>
                <a:gd name="T9" fmla="*/ 2111 h 2200"/>
                <a:gd name="T10" fmla="*/ 1828 w 2512"/>
                <a:gd name="T11" fmla="*/ 1578 h 2200"/>
                <a:gd name="T12" fmla="*/ 1979 w 2512"/>
                <a:gd name="T13" fmla="*/ 1688 h 2200"/>
                <a:gd name="T14" fmla="*/ 2512 w 2512"/>
                <a:gd name="T15" fmla="*/ 957 h 2200"/>
                <a:gd name="T16" fmla="*/ 2193 w 2512"/>
                <a:gd name="T17" fmla="*/ 644 h 2200"/>
                <a:gd name="T18" fmla="*/ 1990 w 2512"/>
                <a:gd name="T19" fmla="*/ 905 h 2200"/>
                <a:gd name="T20" fmla="*/ 1550 w 2512"/>
                <a:gd name="T21" fmla="*/ 569 h 2200"/>
                <a:gd name="T22" fmla="*/ 1016 w 2512"/>
                <a:gd name="T23" fmla="*/ 0 h 2200"/>
                <a:gd name="T24" fmla="*/ 0 w 2512"/>
                <a:gd name="T25" fmla="*/ 1016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12" h="2200">
                  <a:moveTo>
                    <a:pt x="0" y="1016"/>
                  </a:moveTo>
                  <a:lnTo>
                    <a:pt x="723" y="1576"/>
                  </a:lnTo>
                  <a:cubicBezTo>
                    <a:pt x="723" y="1576"/>
                    <a:pt x="992" y="1800"/>
                    <a:pt x="1063" y="1885"/>
                  </a:cubicBezTo>
                  <a:cubicBezTo>
                    <a:pt x="1133" y="1969"/>
                    <a:pt x="1113" y="2077"/>
                    <a:pt x="1207" y="2128"/>
                  </a:cubicBezTo>
                  <a:cubicBezTo>
                    <a:pt x="1302" y="2180"/>
                    <a:pt x="1522" y="2200"/>
                    <a:pt x="1642" y="2111"/>
                  </a:cubicBezTo>
                  <a:cubicBezTo>
                    <a:pt x="1763" y="2022"/>
                    <a:pt x="1828" y="1578"/>
                    <a:pt x="1828" y="1578"/>
                  </a:cubicBezTo>
                  <a:lnTo>
                    <a:pt x="1979" y="1688"/>
                  </a:lnTo>
                  <a:lnTo>
                    <a:pt x="2512" y="957"/>
                  </a:lnTo>
                  <a:lnTo>
                    <a:pt x="2193" y="644"/>
                  </a:lnTo>
                  <a:lnTo>
                    <a:pt x="1990" y="905"/>
                  </a:lnTo>
                  <a:lnTo>
                    <a:pt x="1550" y="569"/>
                  </a:lnTo>
                  <a:lnTo>
                    <a:pt x="1016" y="0"/>
                  </a:lnTo>
                  <a:lnTo>
                    <a:pt x="0" y="101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3684005" y="4714754"/>
              <a:ext cx="349905" cy="290054"/>
            </a:xfrm>
            <a:custGeom>
              <a:avLst/>
              <a:gdLst>
                <a:gd name="T0" fmla="*/ 504 w 2910"/>
                <a:gd name="T1" fmla="*/ 1299 h 2412"/>
                <a:gd name="T2" fmla="*/ 293 w 2910"/>
                <a:gd name="T3" fmla="*/ 1925 h 2412"/>
                <a:gd name="T4" fmla="*/ 406 w 2910"/>
                <a:gd name="T5" fmla="*/ 2012 h 2412"/>
                <a:gd name="T6" fmla="*/ 579 w 2910"/>
                <a:gd name="T7" fmla="*/ 2117 h 2412"/>
                <a:gd name="T8" fmla="*/ 777 w 2910"/>
                <a:gd name="T9" fmla="*/ 2007 h 2412"/>
                <a:gd name="T10" fmla="*/ 2029 w 2910"/>
                <a:gd name="T11" fmla="*/ 2412 h 2412"/>
                <a:gd name="T12" fmla="*/ 2093 w 2910"/>
                <a:gd name="T13" fmla="*/ 2227 h 2412"/>
                <a:gd name="T14" fmla="*/ 2632 w 2910"/>
                <a:gd name="T15" fmla="*/ 2407 h 2412"/>
                <a:gd name="T16" fmla="*/ 2620 w 2910"/>
                <a:gd name="T17" fmla="*/ 2238 h 2412"/>
                <a:gd name="T18" fmla="*/ 2910 w 2910"/>
                <a:gd name="T19" fmla="*/ 2227 h 2412"/>
                <a:gd name="T20" fmla="*/ 2731 w 2910"/>
                <a:gd name="T21" fmla="*/ 1212 h 2412"/>
                <a:gd name="T22" fmla="*/ 2597 w 2910"/>
                <a:gd name="T23" fmla="*/ 505 h 2412"/>
                <a:gd name="T24" fmla="*/ 2545 w 2910"/>
                <a:gd name="T25" fmla="*/ 302 h 2412"/>
                <a:gd name="T26" fmla="*/ 2296 w 2910"/>
                <a:gd name="T27" fmla="*/ 366 h 2412"/>
                <a:gd name="T28" fmla="*/ 2319 w 2910"/>
                <a:gd name="T29" fmla="*/ 528 h 2412"/>
                <a:gd name="T30" fmla="*/ 1519 w 2910"/>
                <a:gd name="T31" fmla="*/ 458 h 2412"/>
                <a:gd name="T32" fmla="*/ 695 w 2910"/>
                <a:gd name="T33" fmla="*/ 371 h 2412"/>
                <a:gd name="T34" fmla="*/ 162 w 2910"/>
                <a:gd name="T35" fmla="*/ 0 h 2412"/>
                <a:gd name="T36" fmla="*/ 81 w 2910"/>
                <a:gd name="T37" fmla="*/ 192 h 2412"/>
                <a:gd name="T38" fmla="*/ 266 w 2910"/>
                <a:gd name="T39" fmla="*/ 250 h 2412"/>
                <a:gd name="T40" fmla="*/ 255 w 2910"/>
                <a:gd name="T41" fmla="*/ 725 h 2412"/>
                <a:gd name="T42" fmla="*/ 5 w 2910"/>
                <a:gd name="T43" fmla="*/ 1015 h 2412"/>
                <a:gd name="T44" fmla="*/ 0 w 2910"/>
                <a:gd name="T45" fmla="*/ 1160 h 2412"/>
                <a:gd name="T46" fmla="*/ 353 w 2910"/>
                <a:gd name="T47" fmla="*/ 1328 h 2412"/>
                <a:gd name="T48" fmla="*/ 504 w 2910"/>
                <a:gd name="T49" fmla="*/ 1299 h 2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10" h="2412">
                  <a:moveTo>
                    <a:pt x="504" y="1299"/>
                  </a:moveTo>
                  <a:lnTo>
                    <a:pt x="293" y="1925"/>
                  </a:lnTo>
                  <a:lnTo>
                    <a:pt x="406" y="2012"/>
                  </a:lnTo>
                  <a:lnTo>
                    <a:pt x="579" y="2117"/>
                  </a:lnTo>
                  <a:lnTo>
                    <a:pt x="777" y="2007"/>
                  </a:lnTo>
                  <a:lnTo>
                    <a:pt x="2029" y="2412"/>
                  </a:lnTo>
                  <a:lnTo>
                    <a:pt x="2093" y="2227"/>
                  </a:lnTo>
                  <a:lnTo>
                    <a:pt x="2632" y="2407"/>
                  </a:lnTo>
                  <a:lnTo>
                    <a:pt x="2620" y="2238"/>
                  </a:lnTo>
                  <a:lnTo>
                    <a:pt x="2910" y="2227"/>
                  </a:lnTo>
                  <a:lnTo>
                    <a:pt x="2731" y="1212"/>
                  </a:lnTo>
                  <a:lnTo>
                    <a:pt x="2597" y="505"/>
                  </a:lnTo>
                  <a:lnTo>
                    <a:pt x="2545" y="302"/>
                  </a:lnTo>
                  <a:lnTo>
                    <a:pt x="2296" y="366"/>
                  </a:lnTo>
                  <a:lnTo>
                    <a:pt x="2319" y="528"/>
                  </a:lnTo>
                  <a:lnTo>
                    <a:pt x="1519" y="458"/>
                  </a:lnTo>
                  <a:lnTo>
                    <a:pt x="695" y="371"/>
                  </a:lnTo>
                  <a:lnTo>
                    <a:pt x="162" y="0"/>
                  </a:lnTo>
                  <a:lnTo>
                    <a:pt x="81" y="192"/>
                  </a:lnTo>
                  <a:cubicBezTo>
                    <a:pt x="81" y="192"/>
                    <a:pt x="255" y="215"/>
                    <a:pt x="266" y="250"/>
                  </a:cubicBezTo>
                  <a:cubicBezTo>
                    <a:pt x="278" y="285"/>
                    <a:pt x="255" y="725"/>
                    <a:pt x="255" y="725"/>
                  </a:cubicBezTo>
                  <a:lnTo>
                    <a:pt x="5" y="1015"/>
                  </a:lnTo>
                  <a:lnTo>
                    <a:pt x="0" y="1160"/>
                  </a:lnTo>
                  <a:lnTo>
                    <a:pt x="353" y="1328"/>
                  </a:lnTo>
                  <a:lnTo>
                    <a:pt x="504" y="1299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3596529" y="4466137"/>
              <a:ext cx="319979" cy="301564"/>
            </a:xfrm>
            <a:custGeom>
              <a:avLst/>
              <a:gdLst>
                <a:gd name="T0" fmla="*/ 869 w 2667"/>
                <a:gd name="T1" fmla="*/ 2070 h 2516"/>
                <a:gd name="T2" fmla="*/ 1420 w 2667"/>
                <a:gd name="T3" fmla="*/ 2452 h 2516"/>
                <a:gd name="T4" fmla="*/ 2261 w 2667"/>
                <a:gd name="T5" fmla="*/ 2516 h 2516"/>
                <a:gd name="T6" fmla="*/ 2226 w 2667"/>
                <a:gd name="T7" fmla="*/ 1044 h 2516"/>
                <a:gd name="T8" fmla="*/ 2667 w 2667"/>
                <a:gd name="T9" fmla="*/ 377 h 2516"/>
                <a:gd name="T10" fmla="*/ 2472 w 2667"/>
                <a:gd name="T11" fmla="*/ 344 h 2516"/>
                <a:gd name="T12" fmla="*/ 2146 w 2667"/>
                <a:gd name="T13" fmla="*/ 286 h 2516"/>
                <a:gd name="T14" fmla="*/ 2017 w 2667"/>
                <a:gd name="T15" fmla="*/ 197 h 2516"/>
                <a:gd name="T16" fmla="*/ 1797 w 2667"/>
                <a:gd name="T17" fmla="*/ 0 h 2516"/>
                <a:gd name="T18" fmla="*/ 1693 w 2667"/>
                <a:gd name="T19" fmla="*/ 116 h 2516"/>
                <a:gd name="T20" fmla="*/ 951 w 2667"/>
                <a:gd name="T21" fmla="*/ 75 h 2516"/>
                <a:gd name="T22" fmla="*/ 394 w 2667"/>
                <a:gd name="T23" fmla="*/ 910 h 2516"/>
                <a:gd name="T24" fmla="*/ 0 w 2667"/>
                <a:gd name="T25" fmla="*/ 1652 h 2516"/>
                <a:gd name="T26" fmla="*/ 208 w 2667"/>
                <a:gd name="T27" fmla="*/ 1867 h 2516"/>
                <a:gd name="T28" fmla="*/ 365 w 2667"/>
                <a:gd name="T29" fmla="*/ 1820 h 2516"/>
                <a:gd name="T30" fmla="*/ 869 w 2667"/>
                <a:gd name="T31" fmla="*/ 2070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67" h="2516">
                  <a:moveTo>
                    <a:pt x="869" y="2070"/>
                  </a:moveTo>
                  <a:lnTo>
                    <a:pt x="1420" y="2452"/>
                  </a:lnTo>
                  <a:lnTo>
                    <a:pt x="2261" y="2516"/>
                  </a:lnTo>
                  <a:lnTo>
                    <a:pt x="2226" y="1044"/>
                  </a:lnTo>
                  <a:lnTo>
                    <a:pt x="2667" y="377"/>
                  </a:lnTo>
                  <a:lnTo>
                    <a:pt x="2472" y="344"/>
                  </a:lnTo>
                  <a:lnTo>
                    <a:pt x="2146" y="286"/>
                  </a:lnTo>
                  <a:lnTo>
                    <a:pt x="2017" y="197"/>
                  </a:lnTo>
                  <a:lnTo>
                    <a:pt x="1797" y="0"/>
                  </a:lnTo>
                  <a:lnTo>
                    <a:pt x="1693" y="116"/>
                  </a:lnTo>
                  <a:lnTo>
                    <a:pt x="951" y="75"/>
                  </a:lnTo>
                  <a:lnTo>
                    <a:pt x="394" y="910"/>
                  </a:lnTo>
                  <a:lnTo>
                    <a:pt x="0" y="1652"/>
                  </a:lnTo>
                  <a:lnTo>
                    <a:pt x="208" y="1867"/>
                  </a:lnTo>
                  <a:cubicBezTo>
                    <a:pt x="208" y="1867"/>
                    <a:pt x="290" y="1815"/>
                    <a:pt x="365" y="1820"/>
                  </a:cubicBezTo>
                  <a:cubicBezTo>
                    <a:pt x="440" y="1826"/>
                    <a:pt x="875" y="2076"/>
                    <a:pt x="869" y="2070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4673869" y="4657204"/>
              <a:ext cx="448892" cy="405154"/>
            </a:xfrm>
            <a:custGeom>
              <a:avLst/>
              <a:gdLst>
                <a:gd name="T0" fmla="*/ 185 w 3728"/>
                <a:gd name="T1" fmla="*/ 1840 h 3382"/>
                <a:gd name="T2" fmla="*/ 325 w 3728"/>
                <a:gd name="T3" fmla="*/ 1758 h 3382"/>
                <a:gd name="T4" fmla="*/ 388 w 3728"/>
                <a:gd name="T5" fmla="*/ 1863 h 3382"/>
                <a:gd name="T6" fmla="*/ 539 w 3728"/>
                <a:gd name="T7" fmla="*/ 1851 h 3382"/>
                <a:gd name="T8" fmla="*/ 603 w 3728"/>
                <a:gd name="T9" fmla="*/ 1776 h 3382"/>
                <a:gd name="T10" fmla="*/ 1044 w 3728"/>
                <a:gd name="T11" fmla="*/ 1816 h 3382"/>
                <a:gd name="T12" fmla="*/ 1252 w 3728"/>
                <a:gd name="T13" fmla="*/ 1776 h 3382"/>
                <a:gd name="T14" fmla="*/ 1432 w 3728"/>
                <a:gd name="T15" fmla="*/ 1857 h 3382"/>
                <a:gd name="T16" fmla="*/ 1612 w 3728"/>
                <a:gd name="T17" fmla="*/ 2292 h 3382"/>
                <a:gd name="T18" fmla="*/ 2041 w 3728"/>
                <a:gd name="T19" fmla="*/ 2727 h 3382"/>
                <a:gd name="T20" fmla="*/ 3334 w 3728"/>
                <a:gd name="T21" fmla="*/ 3382 h 3382"/>
                <a:gd name="T22" fmla="*/ 3386 w 3728"/>
                <a:gd name="T23" fmla="*/ 3277 h 3382"/>
                <a:gd name="T24" fmla="*/ 3287 w 3728"/>
                <a:gd name="T25" fmla="*/ 3121 h 3382"/>
                <a:gd name="T26" fmla="*/ 3728 w 3728"/>
                <a:gd name="T27" fmla="*/ 2669 h 3382"/>
                <a:gd name="T28" fmla="*/ 3456 w 3728"/>
                <a:gd name="T29" fmla="*/ 2414 h 3382"/>
                <a:gd name="T30" fmla="*/ 3189 w 3728"/>
                <a:gd name="T31" fmla="*/ 1179 h 3382"/>
                <a:gd name="T32" fmla="*/ 3235 w 3728"/>
                <a:gd name="T33" fmla="*/ 721 h 3382"/>
                <a:gd name="T34" fmla="*/ 3299 w 3728"/>
                <a:gd name="T35" fmla="*/ 390 h 3382"/>
                <a:gd name="T36" fmla="*/ 3253 w 3728"/>
                <a:gd name="T37" fmla="*/ 135 h 3382"/>
                <a:gd name="T38" fmla="*/ 3119 w 3728"/>
                <a:gd name="T39" fmla="*/ 31 h 3382"/>
                <a:gd name="T40" fmla="*/ 2963 w 3728"/>
                <a:gd name="T41" fmla="*/ 36 h 3382"/>
                <a:gd name="T42" fmla="*/ 2157 w 3728"/>
                <a:gd name="T43" fmla="*/ 407 h 3382"/>
                <a:gd name="T44" fmla="*/ 1061 w 3728"/>
                <a:gd name="T45" fmla="*/ 964 h 3382"/>
                <a:gd name="T46" fmla="*/ 64 w 3728"/>
                <a:gd name="T47" fmla="*/ 894 h 3382"/>
                <a:gd name="T48" fmla="*/ 104 w 3728"/>
                <a:gd name="T49" fmla="*/ 1347 h 3382"/>
                <a:gd name="T50" fmla="*/ 0 w 3728"/>
                <a:gd name="T51" fmla="*/ 1463 h 3382"/>
                <a:gd name="T52" fmla="*/ 191 w 3728"/>
                <a:gd name="T53" fmla="*/ 1700 h 3382"/>
                <a:gd name="T54" fmla="*/ 185 w 3728"/>
                <a:gd name="T55" fmla="*/ 1840 h 3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8" h="3382">
                  <a:moveTo>
                    <a:pt x="185" y="1840"/>
                  </a:moveTo>
                  <a:cubicBezTo>
                    <a:pt x="185" y="1840"/>
                    <a:pt x="283" y="1748"/>
                    <a:pt x="325" y="1758"/>
                  </a:cubicBezTo>
                  <a:cubicBezTo>
                    <a:pt x="366" y="1769"/>
                    <a:pt x="352" y="1844"/>
                    <a:pt x="388" y="1863"/>
                  </a:cubicBezTo>
                  <a:cubicBezTo>
                    <a:pt x="425" y="1881"/>
                    <a:pt x="506" y="1868"/>
                    <a:pt x="539" y="1851"/>
                  </a:cubicBezTo>
                  <a:cubicBezTo>
                    <a:pt x="573" y="1834"/>
                    <a:pt x="528" y="1807"/>
                    <a:pt x="603" y="1776"/>
                  </a:cubicBezTo>
                  <a:cubicBezTo>
                    <a:pt x="678" y="1745"/>
                    <a:pt x="945" y="1821"/>
                    <a:pt x="1044" y="1816"/>
                  </a:cubicBezTo>
                  <a:cubicBezTo>
                    <a:pt x="1142" y="1811"/>
                    <a:pt x="1191" y="1769"/>
                    <a:pt x="1252" y="1776"/>
                  </a:cubicBezTo>
                  <a:cubicBezTo>
                    <a:pt x="1313" y="1783"/>
                    <a:pt x="1432" y="1857"/>
                    <a:pt x="1432" y="1857"/>
                  </a:cubicBezTo>
                  <a:lnTo>
                    <a:pt x="1612" y="2292"/>
                  </a:lnTo>
                  <a:cubicBezTo>
                    <a:pt x="1612" y="2292"/>
                    <a:pt x="1965" y="2692"/>
                    <a:pt x="2041" y="2727"/>
                  </a:cubicBezTo>
                  <a:cubicBezTo>
                    <a:pt x="2116" y="2761"/>
                    <a:pt x="3334" y="3382"/>
                    <a:pt x="3334" y="3382"/>
                  </a:cubicBezTo>
                  <a:lnTo>
                    <a:pt x="3386" y="3277"/>
                  </a:lnTo>
                  <a:lnTo>
                    <a:pt x="3287" y="3121"/>
                  </a:lnTo>
                  <a:lnTo>
                    <a:pt x="3728" y="2669"/>
                  </a:lnTo>
                  <a:cubicBezTo>
                    <a:pt x="3728" y="2669"/>
                    <a:pt x="3577" y="2627"/>
                    <a:pt x="3456" y="2414"/>
                  </a:cubicBezTo>
                  <a:cubicBezTo>
                    <a:pt x="3335" y="2200"/>
                    <a:pt x="3203" y="1437"/>
                    <a:pt x="3189" y="1179"/>
                  </a:cubicBezTo>
                  <a:cubicBezTo>
                    <a:pt x="3174" y="920"/>
                    <a:pt x="3235" y="721"/>
                    <a:pt x="3235" y="721"/>
                  </a:cubicBezTo>
                  <a:cubicBezTo>
                    <a:pt x="3235" y="721"/>
                    <a:pt x="3299" y="479"/>
                    <a:pt x="3299" y="390"/>
                  </a:cubicBezTo>
                  <a:cubicBezTo>
                    <a:pt x="3300" y="301"/>
                    <a:pt x="3286" y="190"/>
                    <a:pt x="3253" y="135"/>
                  </a:cubicBezTo>
                  <a:cubicBezTo>
                    <a:pt x="3219" y="80"/>
                    <a:pt x="3166" y="46"/>
                    <a:pt x="3119" y="31"/>
                  </a:cubicBezTo>
                  <a:cubicBezTo>
                    <a:pt x="3073" y="15"/>
                    <a:pt x="3115" y="0"/>
                    <a:pt x="2963" y="36"/>
                  </a:cubicBezTo>
                  <a:cubicBezTo>
                    <a:pt x="2810" y="73"/>
                    <a:pt x="2157" y="407"/>
                    <a:pt x="2157" y="407"/>
                  </a:cubicBezTo>
                  <a:lnTo>
                    <a:pt x="1061" y="964"/>
                  </a:lnTo>
                  <a:lnTo>
                    <a:pt x="64" y="894"/>
                  </a:lnTo>
                  <a:lnTo>
                    <a:pt x="104" y="1347"/>
                  </a:lnTo>
                  <a:lnTo>
                    <a:pt x="0" y="1463"/>
                  </a:lnTo>
                  <a:lnTo>
                    <a:pt x="191" y="1700"/>
                  </a:lnTo>
                  <a:lnTo>
                    <a:pt x="185" y="1840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7"/>
            <p:cNvSpPr>
              <a:spLocks noEditPoints="1"/>
            </p:cNvSpPr>
            <p:nvPr/>
          </p:nvSpPr>
          <p:spPr bwMode="auto">
            <a:xfrm>
              <a:off x="3980964" y="4558218"/>
              <a:ext cx="715925" cy="359114"/>
            </a:xfrm>
            <a:custGeom>
              <a:avLst/>
              <a:gdLst>
                <a:gd name="T0" fmla="*/ 121 w 5973"/>
                <a:gd name="T1" fmla="*/ 1825 h 2993"/>
                <a:gd name="T2" fmla="*/ 81 w 5973"/>
                <a:gd name="T3" fmla="*/ 1612 h 2993"/>
                <a:gd name="T4" fmla="*/ 0 w 5973"/>
                <a:gd name="T5" fmla="*/ 930 h 2993"/>
                <a:gd name="T6" fmla="*/ 0 w 5973"/>
                <a:gd name="T7" fmla="*/ 165 h 2993"/>
                <a:gd name="T8" fmla="*/ 214 w 5973"/>
                <a:gd name="T9" fmla="*/ 101 h 2993"/>
                <a:gd name="T10" fmla="*/ 409 w 5973"/>
                <a:gd name="T11" fmla="*/ 161 h 2993"/>
                <a:gd name="T12" fmla="*/ 557 w 5973"/>
                <a:gd name="T13" fmla="*/ 227 h 2993"/>
                <a:gd name="T14" fmla="*/ 738 w 5973"/>
                <a:gd name="T15" fmla="*/ 399 h 2993"/>
                <a:gd name="T16" fmla="*/ 1078 w 5973"/>
                <a:gd name="T17" fmla="*/ 0 h 2993"/>
                <a:gd name="T18" fmla="*/ 2159 w 5973"/>
                <a:gd name="T19" fmla="*/ 857 h 2993"/>
                <a:gd name="T20" fmla="*/ 2328 w 5973"/>
                <a:gd name="T21" fmla="*/ 509 h 2993"/>
                <a:gd name="T22" fmla="*/ 2689 w 5973"/>
                <a:gd name="T23" fmla="*/ 462 h 2993"/>
                <a:gd name="T24" fmla="*/ 3890 w 5973"/>
                <a:gd name="T25" fmla="*/ 1423 h 2993"/>
                <a:gd name="T26" fmla="*/ 4729 w 5973"/>
                <a:gd name="T27" fmla="*/ 1775 h 2993"/>
                <a:gd name="T28" fmla="*/ 4993 w 5973"/>
                <a:gd name="T29" fmla="*/ 1829 h 2993"/>
                <a:gd name="T30" fmla="*/ 5678 w 5973"/>
                <a:gd name="T31" fmla="*/ 1718 h 2993"/>
                <a:gd name="T32" fmla="*/ 5874 w 5973"/>
                <a:gd name="T33" fmla="*/ 1718 h 2993"/>
                <a:gd name="T34" fmla="*/ 5889 w 5973"/>
                <a:gd name="T35" fmla="*/ 2176 h 2993"/>
                <a:gd name="T36" fmla="*/ 5820 w 5973"/>
                <a:gd name="T37" fmla="*/ 2285 h 2993"/>
                <a:gd name="T38" fmla="*/ 5973 w 5973"/>
                <a:gd name="T39" fmla="*/ 2512 h 2993"/>
                <a:gd name="T40" fmla="*/ 5967 w 5973"/>
                <a:gd name="T41" fmla="*/ 2673 h 2993"/>
                <a:gd name="T42" fmla="*/ 5358 w 5973"/>
                <a:gd name="T43" fmla="*/ 2645 h 2993"/>
                <a:gd name="T44" fmla="*/ 5053 w 5973"/>
                <a:gd name="T45" fmla="*/ 2613 h 2993"/>
                <a:gd name="T46" fmla="*/ 4625 w 5973"/>
                <a:gd name="T47" fmla="*/ 2789 h 2993"/>
                <a:gd name="T48" fmla="*/ 4150 w 5973"/>
                <a:gd name="T49" fmla="*/ 2796 h 2993"/>
                <a:gd name="T50" fmla="*/ 3951 w 5973"/>
                <a:gd name="T51" fmla="*/ 2985 h 2993"/>
                <a:gd name="T52" fmla="*/ 3724 w 5973"/>
                <a:gd name="T53" fmla="*/ 2841 h 2993"/>
                <a:gd name="T54" fmla="*/ 3804 w 5973"/>
                <a:gd name="T55" fmla="*/ 2395 h 2993"/>
                <a:gd name="T56" fmla="*/ 3668 w 5973"/>
                <a:gd name="T57" fmla="*/ 2286 h 2993"/>
                <a:gd name="T58" fmla="*/ 3665 w 5973"/>
                <a:gd name="T59" fmla="*/ 2165 h 2993"/>
                <a:gd name="T60" fmla="*/ 1829 w 5973"/>
                <a:gd name="T61" fmla="*/ 1983 h 2993"/>
                <a:gd name="T62" fmla="*/ 1797 w 5973"/>
                <a:gd name="T63" fmla="*/ 2064 h 2993"/>
                <a:gd name="T64" fmla="*/ 1091 w 5973"/>
                <a:gd name="T65" fmla="*/ 1952 h 2993"/>
                <a:gd name="T66" fmla="*/ 1070 w 5973"/>
                <a:gd name="T67" fmla="*/ 1773 h 2993"/>
                <a:gd name="T68" fmla="*/ 809 w 5973"/>
                <a:gd name="T69" fmla="*/ 1813 h 2993"/>
                <a:gd name="T70" fmla="*/ 579 w 5973"/>
                <a:gd name="T71" fmla="*/ 1855 h 2993"/>
                <a:gd name="T72" fmla="*/ 121 w 5973"/>
                <a:gd name="T73" fmla="*/ 1825 h 2993"/>
                <a:gd name="T74" fmla="*/ 80 w 5973"/>
                <a:gd name="T75" fmla="*/ 1617 h 2993"/>
                <a:gd name="T76" fmla="*/ 81 w 5973"/>
                <a:gd name="T77" fmla="*/ 1612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73" h="2993">
                  <a:moveTo>
                    <a:pt x="121" y="1825"/>
                  </a:moveTo>
                  <a:lnTo>
                    <a:pt x="81" y="1612"/>
                  </a:lnTo>
                  <a:lnTo>
                    <a:pt x="0" y="930"/>
                  </a:lnTo>
                  <a:lnTo>
                    <a:pt x="0" y="165"/>
                  </a:lnTo>
                  <a:lnTo>
                    <a:pt x="214" y="101"/>
                  </a:lnTo>
                  <a:lnTo>
                    <a:pt x="409" y="161"/>
                  </a:lnTo>
                  <a:lnTo>
                    <a:pt x="557" y="227"/>
                  </a:lnTo>
                  <a:lnTo>
                    <a:pt x="738" y="399"/>
                  </a:lnTo>
                  <a:lnTo>
                    <a:pt x="1078" y="0"/>
                  </a:lnTo>
                  <a:lnTo>
                    <a:pt x="2159" y="857"/>
                  </a:lnTo>
                  <a:lnTo>
                    <a:pt x="2328" y="509"/>
                  </a:lnTo>
                  <a:lnTo>
                    <a:pt x="2689" y="462"/>
                  </a:lnTo>
                  <a:cubicBezTo>
                    <a:pt x="3023" y="760"/>
                    <a:pt x="3489" y="1103"/>
                    <a:pt x="3890" y="1423"/>
                  </a:cubicBezTo>
                  <a:lnTo>
                    <a:pt x="4729" y="1775"/>
                  </a:lnTo>
                  <a:cubicBezTo>
                    <a:pt x="4729" y="1775"/>
                    <a:pt x="4846" y="1818"/>
                    <a:pt x="4993" y="1829"/>
                  </a:cubicBezTo>
                  <a:cubicBezTo>
                    <a:pt x="5140" y="1841"/>
                    <a:pt x="5678" y="1718"/>
                    <a:pt x="5678" y="1718"/>
                  </a:cubicBezTo>
                  <a:lnTo>
                    <a:pt x="5874" y="1718"/>
                  </a:lnTo>
                  <a:lnTo>
                    <a:pt x="5889" y="2176"/>
                  </a:lnTo>
                  <a:lnTo>
                    <a:pt x="5820" y="2285"/>
                  </a:lnTo>
                  <a:lnTo>
                    <a:pt x="5973" y="2512"/>
                  </a:lnTo>
                  <a:lnTo>
                    <a:pt x="5967" y="2673"/>
                  </a:lnTo>
                  <a:lnTo>
                    <a:pt x="5358" y="2645"/>
                  </a:lnTo>
                  <a:cubicBezTo>
                    <a:pt x="5358" y="2645"/>
                    <a:pt x="5160" y="2577"/>
                    <a:pt x="5053" y="2613"/>
                  </a:cubicBezTo>
                  <a:cubicBezTo>
                    <a:pt x="4946" y="2648"/>
                    <a:pt x="4625" y="2789"/>
                    <a:pt x="4625" y="2789"/>
                  </a:cubicBezTo>
                  <a:cubicBezTo>
                    <a:pt x="4625" y="2789"/>
                    <a:pt x="4252" y="2750"/>
                    <a:pt x="4150" y="2796"/>
                  </a:cubicBezTo>
                  <a:cubicBezTo>
                    <a:pt x="4048" y="2842"/>
                    <a:pt x="4032" y="2978"/>
                    <a:pt x="3951" y="2985"/>
                  </a:cubicBezTo>
                  <a:cubicBezTo>
                    <a:pt x="3870" y="2993"/>
                    <a:pt x="3752" y="2978"/>
                    <a:pt x="3724" y="2841"/>
                  </a:cubicBezTo>
                  <a:cubicBezTo>
                    <a:pt x="3697" y="2703"/>
                    <a:pt x="3804" y="2395"/>
                    <a:pt x="3804" y="2395"/>
                  </a:cubicBezTo>
                  <a:lnTo>
                    <a:pt x="3668" y="2286"/>
                  </a:lnTo>
                  <a:lnTo>
                    <a:pt x="3665" y="2165"/>
                  </a:lnTo>
                  <a:lnTo>
                    <a:pt x="1829" y="1983"/>
                  </a:lnTo>
                  <a:lnTo>
                    <a:pt x="1797" y="2064"/>
                  </a:lnTo>
                  <a:lnTo>
                    <a:pt x="1091" y="1952"/>
                  </a:lnTo>
                  <a:lnTo>
                    <a:pt x="1070" y="1773"/>
                  </a:lnTo>
                  <a:lnTo>
                    <a:pt x="809" y="1813"/>
                  </a:lnTo>
                  <a:lnTo>
                    <a:pt x="579" y="1855"/>
                  </a:lnTo>
                  <a:lnTo>
                    <a:pt x="121" y="1825"/>
                  </a:lnTo>
                  <a:close/>
                  <a:moveTo>
                    <a:pt x="80" y="1617"/>
                  </a:moveTo>
                  <a:lnTo>
                    <a:pt x="81" y="1612"/>
                  </a:lnTo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8"/>
            <p:cNvSpPr>
              <a:spLocks noEditPoints="1"/>
            </p:cNvSpPr>
            <p:nvPr/>
          </p:nvSpPr>
          <p:spPr bwMode="auto">
            <a:xfrm>
              <a:off x="3980964" y="4558218"/>
              <a:ext cx="715925" cy="359114"/>
            </a:xfrm>
            <a:custGeom>
              <a:avLst/>
              <a:gdLst>
                <a:gd name="T0" fmla="*/ 121 w 5973"/>
                <a:gd name="T1" fmla="*/ 1825 h 2993"/>
                <a:gd name="T2" fmla="*/ 81 w 5973"/>
                <a:gd name="T3" fmla="*/ 1612 h 2993"/>
                <a:gd name="T4" fmla="*/ 0 w 5973"/>
                <a:gd name="T5" fmla="*/ 930 h 2993"/>
                <a:gd name="T6" fmla="*/ 0 w 5973"/>
                <a:gd name="T7" fmla="*/ 165 h 2993"/>
                <a:gd name="T8" fmla="*/ 214 w 5973"/>
                <a:gd name="T9" fmla="*/ 101 h 2993"/>
                <a:gd name="T10" fmla="*/ 409 w 5973"/>
                <a:gd name="T11" fmla="*/ 161 h 2993"/>
                <a:gd name="T12" fmla="*/ 557 w 5973"/>
                <a:gd name="T13" fmla="*/ 227 h 2993"/>
                <a:gd name="T14" fmla="*/ 738 w 5973"/>
                <a:gd name="T15" fmla="*/ 399 h 2993"/>
                <a:gd name="T16" fmla="*/ 1078 w 5973"/>
                <a:gd name="T17" fmla="*/ 0 h 2993"/>
                <a:gd name="T18" fmla="*/ 2159 w 5973"/>
                <a:gd name="T19" fmla="*/ 857 h 2993"/>
                <a:gd name="T20" fmla="*/ 2328 w 5973"/>
                <a:gd name="T21" fmla="*/ 509 h 2993"/>
                <a:gd name="T22" fmla="*/ 2689 w 5973"/>
                <a:gd name="T23" fmla="*/ 462 h 2993"/>
                <a:gd name="T24" fmla="*/ 3890 w 5973"/>
                <a:gd name="T25" fmla="*/ 1423 h 2993"/>
                <a:gd name="T26" fmla="*/ 4729 w 5973"/>
                <a:gd name="T27" fmla="*/ 1775 h 2993"/>
                <a:gd name="T28" fmla="*/ 4993 w 5973"/>
                <a:gd name="T29" fmla="*/ 1829 h 2993"/>
                <a:gd name="T30" fmla="*/ 5678 w 5973"/>
                <a:gd name="T31" fmla="*/ 1718 h 2993"/>
                <a:gd name="T32" fmla="*/ 5874 w 5973"/>
                <a:gd name="T33" fmla="*/ 1718 h 2993"/>
                <a:gd name="T34" fmla="*/ 5889 w 5973"/>
                <a:gd name="T35" fmla="*/ 2176 h 2993"/>
                <a:gd name="T36" fmla="*/ 5820 w 5973"/>
                <a:gd name="T37" fmla="*/ 2285 h 2993"/>
                <a:gd name="T38" fmla="*/ 5973 w 5973"/>
                <a:gd name="T39" fmla="*/ 2512 h 2993"/>
                <a:gd name="T40" fmla="*/ 5967 w 5973"/>
                <a:gd name="T41" fmla="*/ 2673 h 2993"/>
                <a:gd name="T42" fmla="*/ 5358 w 5973"/>
                <a:gd name="T43" fmla="*/ 2645 h 2993"/>
                <a:gd name="T44" fmla="*/ 5053 w 5973"/>
                <a:gd name="T45" fmla="*/ 2613 h 2993"/>
                <a:gd name="T46" fmla="*/ 4625 w 5973"/>
                <a:gd name="T47" fmla="*/ 2789 h 2993"/>
                <a:gd name="T48" fmla="*/ 4150 w 5973"/>
                <a:gd name="T49" fmla="*/ 2796 h 2993"/>
                <a:gd name="T50" fmla="*/ 3951 w 5973"/>
                <a:gd name="T51" fmla="*/ 2985 h 2993"/>
                <a:gd name="T52" fmla="*/ 3724 w 5973"/>
                <a:gd name="T53" fmla="*/ 2841 h 2993"/>
                <a:gd name="T54" fmla="*/ 3804 w 5973"/>
                <a:gd name="T55" fmla="*/ 2395 h 2993"/>
                <a:gd name="T56" fmla="*/ 3668 w 5973"/>
                <a:gd name="T57" fmla="*/ 2286 h 2993"/>
                <a:gd name="T58" fmla="*/ 3665 w 5973"/>
                <a:gd name="T59" fmla="*/ 2165 h 2993"/>
                <a:gd name="T60" fmla="*/ 1829 w 5973"/>
                <a:gd name="T61" fmla="*/ 1983 h 2993"/>
                <a:gd name="T62" fmla="*/ 1797 w 5973"/>
                <a:gd name="T63" fmla="*/ 2064 h 2993"/>
                <a:gd name="T64" fmla="*/ 1091 w 5973"/>
                <a:gd name="T65" fmla="*/ 1952 h 2993"/>
                <a:gd name="T66" fmla="*/ 1070 w 5973"/>
                <a:gd name="T67" fmla="*/ 1773 h 2993"/>
                <a:gd name="T68" fmla="*/ 809 w 5973"/>
                <a:gd name="T69" fmla="*/ 1813 h 2993"/>
                <a:gd name="T70" fmla="*/ 579 w 5973"/>
                <a:gd name="T71" fmla="*/ 1855 h 2993"/>
                <a:gd name="T72" fmla="*/ 121 w 5973"/>
                <a:gd name="T73" fmla="*/ 1825 h 2993"/>
                <a:gd name="T74" fmla="*/ 80 w 5973"/>
                <a:gd name="T75" fmla="*/ 1617 h 2993"/>
                <a:gd name="T76" fmla="*/ 81 w 5973"/>
                <a:gd name="T77" fmla="*/ 1612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73" h="2993">
                  <a:moveTo>
                    <a:pt x="121" y="1825"/>
                  </a:moveTo>
                  <a:lnTo>
                    <a:pt x="81" y="1612"/>
                  </a:lnTo>
                  <a:lnTo>
                    <a:pt x="0" y="930"/>
                  </a:lnTo>
                  <a:lnTo>
                    <a:pt x="0" y="165"/>
                  </a:lnTo>
                  <a:lnTo>
                    <a:pt x="214" y="101"/>
                  </a:lnTo>
                  <a:lnTo>
                    <a:pt x="409" y="161"/>
                  </a:lnTo>
                  <a:lnTo>
                    <a:pt x="557" y="227"/>
                  </a:lnTo>
                  <a:lnTo>
                    <a:pt x="738" y="399"/>
                  </a:lnTo>
                  <a:lnTo>
                    <a:pt x="1078" y="0"/>
                  </a:lnTo>
                  <a:lnTo>
                    <a:pt x="2159" y="857"/>
                  </a:lnTo>
                  <a:lnTo>
                    <a:pt x="2328" y="509"/>
                  </a:lnTo>
                  <a:lnTo>
                    <a:pt x="2689" y="462"/>
                  </a:lnTo>
                  <a:cubicBezTo>
                    <a:pt x="3023" y="760"/>
                    <a:pt x="3489" y="1103"/>
                    <a:pt x="3890" y="1423"/>
                  </a:cubicBezTo>
                  <a:lnTo>
                    <a:pt x="4729" y="1775"/>
                  </a:lnTo>
                  <a:cubicBezTo>
                    <a:pt x="4729" y="1775"/>
                    <a:pt x="4846" y="1818"/>
                    <a:pt x="4993" y="1829"/>
                  </a:cubicBezTo>
                  <a:cubicBezTo>
                    <a:pt x="5140" y="1841"/>
                    <a:pt x="5678" y="1718"/>
                    <a:pt x="5678" y="1718"/>
                  </a:cubicBezTo>
                  <a:lnTo>
                    <a:pt x="5874" y="1718"/>
                  </a:lnTo>
                  <a:lnTo>
                    <a:pt x="5889" y="2176"/>
                  </a:lnTo>
                  <a:lnTo>
                    <a:pt x="5820" y="2285"/>
                  </a:lnTo>
                  <a:lnTo>
                    <a:pt x="5973" y="2512"/>
                  </a:lnTo>
                  <a:lnTo>
                    <a:pt x="5967" y="2673"/>
                  </a:lnTo>
                  <a:lnTo>
                    <a:pt x="5358" y="2645"/>
                  </a:lnTo>
                  <a:cubicBezTo>
                    <a:pt x="5358" y="2645"/>
                    <a:pt x="5160" y="2577"/>
                    <a:pt x="5053" y="2613"/>
                  </a:cubicBezTo>
                  <a:cubicBezTo>
                    <a:pt x="4946" y="2648"/>
                    <a:pt x="4625" y="2789"/>
                    <a:pt x="4625" y="2789"/>
                  </a:cubicBezTo>
                  <a:cubicBezTo>
                    <a:pt x="4625" y="2789"/>
                    <a:pt x="4252" y="2750"/>
                    <a:pt x="4150" y="2796"/>
                  </a:cubicBezTo>
                  <a:cubicBezTo>
                    <a:pt x="4048" y="2842"/>
                    <a:pt x="4032" y="2978"/>
                    <a:pt x="3951" y="2985"/>
                  </a:cubicBezTo>
                  <a:cubicBezTo>
                    <a:pt x="3870" y="2993"/>
                    <a:pt x="3752" y="2978"/>
                    <a:pt x="3724" y="2841"/>
                  </a:cubicBezTo>
                  <a:cubicBezTo>
                    <a:pt x="3697" y="2703"/>
                    <a:pt x="3804" y="2395"/>
                    <a:pt x="3804" y="2395"/>
                  </a:cubicBezTo>
                  <a:lnTo>
                    <a:pt x="3668" y="2286"/>
                  </a:lnTo>
                  <a:lnTo>
                    <a:pt x="3665" y="2165"/>
                  </a:lnTo>
                  <a:lnTo>
                    <a:pt x="1829" y="1983"/>
                  </a:lnTo>
                  <a:lnTo>
                    <a:pt x="1797" y="2064"/>
                  </a:lnTo>
                  <a:lnTo>
                    <a:pt x="1091" y="1952"/>
                  </a:lnTo>
                  <a:lnTo>
                    <a:pt x="1070" y="1773"/>
                  </a:lnTo>
                  <a:lnTo>
                    <a:pt x="809" y="1813"/>
                  </a:lnTo>
                  <a:lnTo>
                    <a:pt x="579" y="1855"/>
                  </a:lnTo>
                  <a:lnTo>
                    <a:pt x="121" y="1825"/>
                  </a:lnTo>
                  <a:close/>
                  <a:moveTo>
                    <a:pt x="80" y="1617"/>
                  </a:moveTo>
                  <a:lnTo>
                    <a:pt x="81" y="1612"/>
                  </a:lnTo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3838239" y="4176083"/>
              <a:ext cx="165744" cy="605429"/>
            </a:xfrm>
            <a:custGeom>
              <a:avLst/>
              <a:gdLst>
                <a:gd name="T0" fmla="*/ 249 w 1385"/>
                <a:gd name="T1" fmla="*/ 2716 h 5039"/>
                <a:gd name="T2" fmla="*/ 331 w 1385"/>
                <a:gd name="T3" fmla="*/ 2645 h 5039"/>
                <a:gd name="T4" fmla="*/ 331 w 1385"/>
                <a:gd name="T5" fmla="*/ 2579 h 5039"/>
                <a:gd name="T6" fmla="*/ 524 w 1385"/>
                <a:gd name="T7" fmla="*/ 2585 h 5039"/>
                <a:gd name="T8" fmla="*/ 542 w 1385"/>
                <a:gd name="T9" fmla="*/ 2525 h 5039"/>
                <a:gd name="T10" fmla="*/ 283 w 1385"/>
                <a:gd name="T11" fmla="*/ 2284 h 5039"/>
                <a:gd name="T12" fmla="*/ 265 w 1385"/>
                <a:gd name="T13" fmla="*/ 2073 h 5039"/>
                <a:gd name="T14" fmla="*/ 181 w 1385"/>
                <a:gd name="T15" fmla="*/ 1899 h 5039"/>
                <a:gd name="T16" fmla="*/ 217 w 1385"/>
                <a:gd name="T17" fmla="*/ 1736 h 5039"/>
                <a:gd name="T18" fmla="*/ 319 w 1385"/>
                <a:gd name="T19" fmla="*/ 1706 h 5039"/>
                <a:gd name="T20" fmla="*/ 560 w 1385"/>
                <a:gd name="T21" fmla="*/ 1435 h 5039"/>
                <a:gd name="T22" fmla="*/ 566 w 1385"/>
                <a:gd name="T23" fmla="*/ 1339 h 5039"/>
                <a:gd name="T24" fmla="*/ 729 w 1385"/>
                <a:gd name="T25" fmla="*/ 1092 h 5039"/>
                <a:gd name="T26" fmla="*/ 656 w 1385"/>
                <a:gd name="T27" fmla="*/ 701 h 5039"/>
                <a:gd name="T28" fmla="*/ 398 w 1385"/>
                <a:gd name="T29" fmla="*/ 761 h 5039"/>
                <a:gd name="T30" fmla="*/ 175 w 1385"/>
                <a:gd name="T31" fmla="*/ 653 h 5039"/>
                <a:gd name="T32" fmla="*/ 187 w 1385"/>
                <a:gd name="T33" fmla="*/ 202 h 5039"/>
                <a:gd name="T34" fmla="*/ 0 w 1385"/>
                <a:gd name="T35" fmla="*/ 0 h 5039"/>
                <a:gd name="T36" fmla="*/ 416 w 1385"/>
                <a:gd name="T37" fmla="*/ 250 h 5039"/>
                <a:gd name="T38" fmla="*/ 723 w 1385"/>
                <a:gd name="T39" fmla="*/ 250 h 5039"/>
                <a:gd name="T40" fmla="*/ 1138 w 1385"/>
                <a:gd name="T41" fmla="*/ 99 h 5039"/>
                <a:gd name="T42" fmla="*/ 1385 w 1385"/>
                <a:gd name="T43" fmla="*/ 1887 h 5039"/>
                <a:gd name="T44" fmla="*/ 1198 w 1385"/>
                <a:gd name="T45" fmla="*/ 2464 h 5039"/>
                <a:gd name="T46" fmla="*/ 1186 w 1385"/>
                <a:gd name="T47" fmla="*/ 3367 h 5039"/>
                <a:gd name="T48" fmla="*/ 1187 w 1385"/>
                <a:gd name="T49" fmla="*/ 3369 h 5039"/>
                <a:gd name="T50" fmla="*/ 1178 w 1385"/>
                <a:gd name="T51" fmla="*/ 3369 h 5039"/>
                <a:gd name="T52" fmla="*/ 1178 w 1385"/>
                <a:gd name="T53" fmla="*/ 4111 h 5039"/>
                <a:gd name="T54" fmla="*/ 1259 w 1385"/>
                <a:gd name="T55" fmla="*/ 4793 h 5039"/>
                <a:gd name="T56" fmla="*/ 1258 w 1385"/>
                <a:gd name="T57" fmla="*/ 4798 h 5039"/>
                <a:gd name="T58" fmla="*/ 1259 w 1385"/>
                <a:gd name="T59" fmla="*/ 4798 h 5039"/>
                <a:gd name="T60" fmla="*/ 1259 w 1385"/>
                <a:gd name="T61" fmla="*/ 4793 h 5039"/>
                <a:gd name="T62" fmla="*/ 1258 w 1385"/>
                <a:gd name="T63" fmla="*/ 4798 h 5039"/>
                <a:gd name="T64" fmla="*/ 1008 w 1385"/>
                <a:gd name="T65" fmla="*/ 4880 h 5039"/>
                <a:gd name="T66" fmla="*/ 1008 w 1385"/>
                <a:gd name="T67" fmla="*/ 5039 h 5039"/>
                <a:gd name="T68" fmla="*/ 234 w 1385"/>
                <a:gd name="T69" fmla="*/ 4952 h 5039"/>
                <a:gd name="T70" fmla="*/ 211 w 1385"/>
                <a:gd name="T71" fmla="*/ 3463 h 5039"/>
                <a:gd name="T72" fmla="*/ 662 w 1385"/>
                <a:gd name="T73" fmla="*/ 2783 h 5039"/>
                <a:gd name="T74" fmla="*/ 249 w 1385"/>
                <a:gd name="T75" fmla="*/ 2716 h 5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5" h="5039">
                  <a:moveTo>
                    <a:pt x="249" y="2716"/>
                  </a:moveTo>
                  <a:lnTo>
                    <a:pt x="331" y="2645"/>
                  </a:lnTo>
                  <a:lnTo>
                    <a:pt x="331" y="2579"/>
                  </a:lnTo>
                  <a:lnTo>
                    <a:pt x="524" y="2585"/>
                  </a:lnTo>
                  <a:lnTo>
                    <a:pt x="542" y="2525"/>
                  </a:lnTo>
                  <a:lnTo>
                    <a:pt x="283" y="2284"/>
                  </a:lnTo>
                  <a:lnTo>
                    <a:pt x="265" y="2073"/>
                  </a:lnTo>
                  <a:lnTo>
                    <a:pt x="181" y="1899"/>
                  </a:lnTo>
                  <a:lnTo>
                    <a:pt x="217" y="1736"/>
                  </a:lnTo>
                  <a:lnTo>
                    <a:pt x="319" y="1706"/>
                  </a:lnTo>
                  <a:lnTo>
                    <a:pt x="560" y="1435"/>
                  </a:lnTo>
                  <a:lnTo>
                    <a:pt x="566" y="1339"/>
                  </a:lnTo>
                  <a:lnTo>
                    <a:pt x="729" y="1092"/>
                  </a:lnTo>
                  <a:lnTo>
                    <a:pt x="656" y="701"/>
                  </a:lnTo>
                  <a:lnTo>
                    <a:pt x="398" y="761"/>
                  </a:lnTo>
                  <a:lnTo>
                    <a:pt x="175" y="653"/>
                  </a:lnTo>
                  <a:lnTo>
                    <a:pt x="187" y="202"/>
                  </a:lnTo>
                  <a:lnTo>
                    <a:pt x="0" y="0"/>
                  </a:lnTo>
                  <a:lnTo>
                    <a:pt x="416" y="250"/>
                  </a:lnTo>
                  <a:lnTo>
                    <a:pt x="723" y="250"/>
                  </a:lnTo>
                  <a:lnTo>
                    <a:pt x="1138" y="99"/>
                  </a:lnTo>
                  <a:lnTo>
                    <a:pt x="1385" y="1887"/>
                  </a:lnTo>
                  <a:lnTo>
                    <a:pt x="1198" y="2464"/>
                  </a:lnTo>
                  <a:lnTo>
                    <a:pt x="1186" y="3367"/>
                  </a:lnTo>
                  <a:lnTo>
                    <a:pt x="1187" y="3369"/>
                  </a:lnTo>
                  <a:lnTo>
                    <a:pt x="1178" y="3369"/>
                  </a:lnTo>
                  <a:lnTo>
                    <a:pt x="1178" y="4111"/>
                  </a:lnTo>
                  <a:lnTo>
                    <a:pt x="1259" y="4793"/>
                  </a:lnTo>
                  <a:lnTo>
                    <a:pt x="1258" y="4798"/>
                  </a:lnTo>
                  <a:lnTo>
                    <a:pt x="1259" y="4798"/>
                  </a:lnTo>
                  <a:lnTo>
                    <a:pt x="1259" y="4793"/>
                  </a:lnTo>
                  <a:lnTo>
                    <a:pt x="1258" y="4798"/>
                  </a:lnTo>
                  <a:lnTo>
                    <a:pt x="1008" y="4880"/>
                  </a:lnTo>
                  <a:lnTo>
                    <a:pt x="1008" y="5039"/>
                  </a:lnTo>
                  <a:lnTo>
                    <a:pt x="234" y="4952"/>
                  </a:lnTo>
                  <a:lnTo>
                    <a:pt x="211" y="3463"/>
                  </a:lnTo>
                  <a:lnTo>
                    <a:pt x="662" y="2783"/>
                  </a:lnTo>
                  <a:lnTo>
                    <a:pt x="249" y="271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4197352" y="4067889"/>
              <a:ext cx="393643" cy="582409"/>
            </a:xfrm>
            <a:custGeom>
              <a:avLst/>
              <a:gdLst>
                <a:gd name="T0" fmla="*/ 401 w 3278"/>
                <a:gd name="T1" fmla="*/ 2833 h 4859"/>
                <a:gd name="T2" fmla="*/ 646 w 3278"/>
                <a:gd name="T3" fmla="*/ 0 h 4859"/>
                <a:gd name="T4" fmla="*/ 933 w 3278"/>
                <a:gd name="T5" fmla="*/ 78 h 4859"/>
                <a:gd name="T6" fmla="*/ 1130 w 3278"/>
                <a:gd name="T7" fmla="*/ 263 h 4859"/>
                <a:gd name="T8" fmla="*/ 1602 w 3278"/>
                <a:gd name="T9" fmla="*/ 317 h 4859"/>
                <a:gd name="T10" fmla="*/ 1769 w 3278"/>
                <a:gd name="T11" fmla="*/ 353 h 4859"/>
                <a:gd name="T12" fmla="*/ 2749 w 3278"/>
                <a:gd name="T13" fmla="*/ 777 h 4859"/>
                <a:gd name="T14" fmla="*/ 3108 w 3278"/>
                <a:gd name="T15" fmla="*/ 1214 h 4859"/>
                <a:gd name="T16" fmla="*/ 2677 w 3278"/>
                <a:gd name="T17" fmla="*/ 2325 h 4859"/>
                <a:gd name="T18" fmla="*/ 1924 w 3278"/>
                <a:gd name="T19" fmla="*/ 2719 h 4859"/>
                <a:gd name="T20" fmla="*/ 1507 w 3278"/>
                <a:gd name="T21" fmla="*/ 2951 h 4859"/>
                <a:gd name="T22" fmla="*/ 1200 w 3278"/>
                <a:gd name="T23" fmla="*/ 3121 h 4859"/>
                <a:gd name="T24" fmla="*/ 1016 w 3278"/>
                <a:gd name="T25" fmla="*/ 3378 h 4859"/>
                <a:gd name="T26" fmla="*/ 872 w 3278"/>
                <a:gd name="T27" fmla="*/ 4551 h 4859"/>
                <a:gd name="T28" fmla="*/ 504 w 3278"/>
                <a:gd name="T29" fmla="*/ 4605 h 4859"/>
                <a:gd name="T30" fmla="*/ 368 w 3278"/>
                <a:gd name="T31" fmla="*/ 4859 h 4859"/>
                <a:gd name="T32" fmla="*/ 51 w 3278"/>
                <a:gd name="T33" fmla="*/ 4513 h 4859"/>
                <a:gd name="T34" fmla="*/ 4 w 3278"/>
                <a:gd name="T35" fmla="*/ 4036 h 4859"/>
                <a:gd name="T36" fmla="*/ 380 w 3278"/>
                <a:gd name="T37" fmla="*/ 3148 h 4859"/>
                <a:gd name="T38" fmla="*/ 402 w 3278"/>
                <a:gd name="T39" fmla="*/ 2835 h 4859"/>
                <a:gd name="T40" fmla="*/ 401 w 3278"/>
                <a:gd name="T41" fmla="*/ 2833 h 4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78" h="4859">
                  <a:moveTo>
                    <a:pt x="401" y="2833"/>
                  </a:moveTo>
                  <a:lnTo>
                    <a:pt x="646" y="0"/>
                  </a:lnTo>
                  <a:lnTo>
                    <a:pt x="933" y="78"/>
                  </a:lnTo>
                  <a:lnTo>
                    <a:pt x="1130" y="263"/>
                  </a:lnTo>
                  <a:lnTo>
                    <a:pt x="1602" y="317"/>
                  </a:lnTo>
                  <a:lnTo>
                    <a:pt x="1769" y="353"/>
                  </a:lnTo>
                  <a:cubicBezTo>
                    <a:pt x="2117" y="428"/>
                    <a:pt x="2450" y="585"/>
                    <a:pt x="2749" y="777"/>
                  </a:cubicBezTo>
                  <a:cubicBezTo>
                    <a:pt x="2908" y="879"/>
                    <a:pt x="3042" y="1037"/>
                    <a:pt x="3108" y="1214"/>
                  </a:cubicBezTo>
                  <a:cubicBezTo>
                    <a:pt x="3278" y="1670"/>
                    <a:pt x="3102" y="2103"/>
                    <a:pt x="2677" y="2325"/>
                  </a:cubicBezTo>
                  <a:lnTo>
                    <a:pt x="1924" y="2719"/>
                  </a:lnTo>
                  <a:lnTo>
                    <a:pt x="1507" y="2951"/>
                  </a:lnTo>
                  <a:cubicBezTo>
                    <a:pt x="1507" y="2951"/>
                    <a:pt x="1309" y="3033"/>
                    <a:pt x="1200" y="3121"/>
                  </a:cubicBezTo>
                  <a:cubicBezTo>
                    <a:pt x="1124" y="3209"/>
                    <a:pt x="1016" y="3378"/>
                    <a:pt x="1016" y="3378"/>
                  </a:cubicBezTo>
                  <a:lnTo>
                    <a:pt x="872" y="4551"/>
                  </a:lnTo>
                  <a:lnTo>
                    <a:pt x="504" y="4605"/>
                  </a:lnTo>
                  <a:lnTo>
                    <a:pt x="368" y="4859"/>
                  </a:lnTo>
                  <a:cubicBezTo>
                    <a:pt x="368" y="4859"/>
                    <a:pt x="101" y="4673"/>
                    <a:pt x="51" y="4513"/>
                  </a:cubicBezTo>
                  <a:cubicBezTo>
                    <a:pt x="0" y="4353"/>
                    <a:pt x="4" y="4036"/>
                    <a:pt x="4" y="4036"/>
                  </a:cubicBezTo>
                  <a:lnTo>
                    <a:pt x="380" y="3148"/>
                  </a:lnTo>
                  <a:lnTo>
                    <a:pt x="402" y="2835"/>
                  </a:lnTo>
                  <a:lnTo>
                    <a:pt x="401" y="283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41"/>
            <p:cNvSpPr>
              <a:spLocks noEditPoints="1"/>
            </p:cNvSpPr>
            <p:nvPr/>
          </p:nvSpPr>
          <p:spPr bwMode="auto">
            <a:xfrm>
              <a:off x="3679401" y="4176083"/>
              <a:ext cx="246315" cy="326886"/>
            </a:xfrm>
            <a:custGeom>
              <a:avLst/>
              <a:gdLst>
                <a:gd name="T0" fmla="*/ 1333 w 2051"/>
                <a:gd name="T1" fmla="*/ 0 h 2725"/>
                <a:gd name="T2" fmla="*/ 1330 w 2051"/>
                <a:gd name="T3" fmla="*/ 2 h 2725"/>
                <a:gd name="T4" fmla="*/ 1357 w 2051"/>
                <a:gd name="T5" fmla="*/ 19 h 2725"/>
                <a:gd name="T6" fmla="*/ 1333 w 2051"/>
                <a:gd name="T7" fmla="*/ 0 h 2725"/>
                <a:gd name="T8" fmla="*/ 1328 w 2051"/>
                <a:gd name="T9" fmla="*/ 4 h 2725"/>
                <a:gd name="T10" fmla="*/ 1145 w 2051"/>
                <a:gd name="T11" fmla="*/ 134 h 2725"/>
                <a:gd name="T12" fmla="*/ 469 w 2051"/>
                <a:gd name="T13" fmla="*/ 1246 h 2725"/>
                <a:gd name="T14" fmla="*/ 93 w 2051"/>
                <a:gd name="T15" fmla="*/ 1467 h 2725"/>
                <a:gd name="T16" fmla="*/ 134 w 2051"/>
                <a:gd name="T17" fmla="*/ 1655 h 2725"/>
                <a:gd name="T18" fmla="*/ 0 w 2051"/>
                <a:gd name="T19" fmla="*/ 1853 h 2725"/>
                <a:gd name="T20" fmla="*/ 424 w 2051"/>
                <a:gd name="T21" fmla="*/ 2107 h 2725"/>
                <a:gd name="T22" fmla="*/ 207 w 2051"/>
                <a:gd name="T23" fmla="*/ 2489 h 2725"/>
                <a:gd name="T24" fmla="*/ 673 w 2051"/>
                <a:gd name="T25" fmla="*/ 2543 h 2725"/>
                <a:gd name="T26" fmla="*/ 978 w 2051"/>
                <a:gd name="T27" fmla="*/ 2554 h 2725"/>
                <a:gd name="T28" fmla="*/ 1109 w 2051"/>
                <a:gd name="T29" fmla="*/ 2435 h 2725"/>
                <a:gd name="T30" fmla="*/ 1454 w 2051"/>
                <a:gd name="T31" fmla="*/ 2701 h 2725"/>
                <a:gd name="T32" fmla="*/ 1625 w 2051"/>
                <a:gd name="T33" fmla="*/ 2725 h 2725"/>
                <a:gd name="T34" fmla="*/ 1652 w 2051"/>
                <a:gd name="T35" fmla="*/ 2638 h 2725"/>
                <a:gd name="T36" fmla="*/ 1653 w 2051"/>
                <a:gd name="T37" fmla="*/ 2577 h 2725"/>
                <a:gd name="T38" fmla="*/ 1846 w 2051"/>
                <a:gd name="T39" fmla="*/ 2583 h 2725"/>
                <a:gd name="T40" fmla="*/ 1864 w 2051"/>
                <a:gd name="T41" fmla="*/ 2523 h 2725"/>
                <a:gd name="T42" fmla="*/ 1605 w 2051"/>
                <a:gd name="T43" fmla="*/ 2282 h 2725"/>
                <a:gd name="T44" fmla="*/ 1587 w 2051"/>
                <a:gd name="T45" fmla="*/ 2071 h 2725"/>
                <a:gd name="T46" fmla="*/ 1503 w 2051"/>
                <a:gd name="T47" fmla="*/ 1897 h 2725"/>
                <a:gd name="T48" fmla="*/ 1539 w 2051"/>
                <a:gd name="T49" fmla="*/ 1734 h 2725"/>
                <a:gd name="T50" fmla="*/ 1641 w 2051"/>
                <a:gd name="T51" fmla="*/ 1704 h 2725"/>
                <a:gd name="T52" fmla="*/ 1882 w 2051"/>
                <a:gd name="T53" fmla="*/ 1433 h 2725"/>
                <a:gd name="T54" fmla="*/ 1888 w 2051"/>
                <a:gd name="T55" fmla="*/ 1337 h 2725"/>
                <a:gd name="T56" fmla="*/ 2051 w 2051"/>
                <a:gd name="T57" fmla="*/ 1090 h 2725"/>
                <a:gd name="T58" fmla="*/ 1978 w 2051"/>
                <a:gd name="T59" fmla="*/ 699 h 2725"/>
                <a:gd name="T60" fmla="*/ 1720 w 2051"/>
                <a:gd name="T61" fmla="*/ 759 h 2725"/>
                <a:gd name="T62" fmla="*/ 1497 w 2051"/>
                <a:gd name="T63" fmla="*/ 651 h 2725"/>
                <a:gd name="T64" fmla="*/ 1509 w 2051"/>
                <a:gd name="T65" fmla="*/ 200 h 2725"/>
                <a:gd name="T66" fmla="*/ 1328 w 2051"/>
                <a:gd name="T67" fmla="*/ 4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51" h="2725">
                  <a:moveTo>
                    <a:pt x="1333" y="0"/>
                  </a:moveTo>
                  <a:lnTo>
                    <a:pt x="1330" y="2"/>
                  </a:lnTo>
                  <a:lnTo>
                    <a:pt x="1357" y="19"/>
                  </a:lnTo>
                  <a:lnTo>
                    <a:pt x="1333" y="0"/>
                  </a:lnTo>
                  <a:close/>
                  <a:moveTo>
                    <a:pt x="1328" y="4"/>
                  </a:moveTo>
                  <a:lnTo>
                    <a:pt x="1145" y="134"/>
                  </a:lnTo>
                  <a:lnTo>
                    <a:pt x="469" y="1246"/>
                  </a:lnTo>
                  <a:lnTo>
                    <a:pt x="93" y="1467"/>
                  </a:lnTo>
                  <a:lnTo>
                    <a:pt x="134" y="1655"/>
                  </a:lnTo>
                  <a:lnTo>
                    <a:pt x="0" y="1853"/>
                  </a:lnTo>
                  <a:lnTo>
                    <a:pt x="424" y="2107"/>
                  </a:lnTo>
                  <a:lnTo>
                    <a:pt x="207" y="2489"/>
                  </a:lnTo>
                  <a:lnTo>
                    <a:pt x="673" y="2543"/>
                  </a:lnTo>
                  <a:lnTo>
                    <a:pt x="978" y="2554"/>
                  </a:lnTo>
                  <a:lnTo>
                    <a:pt x="1109" y="2435"/>
                  </a:lnTo>
                  <a:lnTo>
                    <a:pt x="1454" y="2701"/>
                  </a:lnTo>
                  <a:lnTo>
                    <a:pt x="1625" y="2725"/>
                  </a:lnTo>
                  <a:lnTo>
                    <a:pt x="1652" y="2638"/>
                  </a:lnTo>
                  <a:lnTo>
                    <a:pt x="1653" y="2577"/>
                  </a:lnTo>
                  <a:lnTo>
                    <a:pt x="1846" y="2583"/>
                  </a:lnTo>
                  <a:lnTo>
                    <a:pt x="1864" y="2523"/>
                  </a:lnTo>
                  <a:lnTo>
                    <a:pt x="1605" y="2282"/>
                  </a:lnTo>
                  <a:lnTo>
                    <a:pt x="1587" y="2071"/>
                  </a:lnTo>
                  <a:lnTo>
                    <a:pt x="1503" y="1897"/>
                  </a:lnTo>
                  <a:lnTo>
                    <a:pt x="1539" y="1734"/>
                  </a:lnTo>
                  <a:lnTo>
                    <a:pt x="1641" y="1704"/>
                  </a:lnTo>
                  <a:lnTo>
                    <a:pt x="1882" y="1433"/>
                  </a:lnTo>
                  <a:lnTo>
                    <a:pt x="1888" y="1337"/>
                  </a:lnTo>
                  <a:lnTo>
                    <a:pt x="2051" y="1090"/>
                  </a:lnTo>
                  <a:lnTo>
                    <a:pt x="1978" y="699"/>
                  </a:lnTo>
                  <a:lnTo>
                    <a:pt x="1720" y="759"/>
                  </a:lnTo>
                  <a:lnTo>
                    <a:pt x="1497" y="651"/>
                  </a:lnTo>
                  <a:lnTo>
                    <a:pt x="1509" y="200"/>
                  </a:lnTo>
                  <a:lnTo>
                    <a:pt x="1328" y="4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010444" y="4466137"/>
              <a:ext cx="391341" cy="504140"/>
            </a:xfrm>
            <a:custGeom>
              <a:avLst/>
              <a:gdLst>
                <a:gd name="T0" fmla="*/ 2395 w 3261"/>
                <a:gd name="T1" fmla="*/ 788 h 4205"/>
                <a:gd name="T2" fmla="*/ 2317 w 3261"/>
                <a:gd name="T3" fmla="*/ 749 h 4205"/>
                <a:gd name="T4" fmla="*/ 2327 w 3261"/>
                <a:gd name="T5" fmla="*/ 78 h 4205"/>
                <a:gd name="T6" fmla="*/ 2278 w 3261"/>
                <a:gd name="T7" fmla="*/ 0 h 4205"/>
                <a:gd name="T8" fmla="*/ 1908 w 3261"/>
                <a:gd name="T9" fmla="*/ 19 h 4205"/>
                <a:gd name="T10" fmla="*/ 1382 w 3261"/>
                <a:gd name="T11" fmla="*/ 681 h 4205"/>
                <a:gd name="T12" fmla="*/ 1207 w 3261"/>
                <a:gd name="T13" fmla="*/ 574 h 4205"/>
                <a:gd name="T14" fmla="*/ 1451 w 3261"/>
                <a:gd name="T15" fmla="*/ 340 h 4205"/>
                <a:gd name="T16" fmla="*/ 1382 w 3261"/>
                <a:gd name="T17" fmla="*/ 243 h 4205"/>
                <a:gd name="T18" fmla="*/ 1188 w 3261"/>
                <a:gd name="T19" fmla="*/ 146 h 4205"/>
                <a:gd name="T20" fmla="*/ 1081 w 3261"/>
                <a:gd name="T21" fmla="*/ 155 h 4205"/>
                <a:gd name="T22" fmla="*/ 1129 w 3261"/>
                <a:gd name="T23" fmla="*/ 506 h 4205"/>
                <a:gd name="T24" fmla="*/ 876 w 3261"/>
                <a:gd name="T25" fmla="*/ 506 h 4205"/>
                <a:gd name="T26" fmla="*/ 818 w 3261"/>
                <a:gd name="T27" fmla="*/ 584 h 4205"/>
                <a:gd name="T28" fmla="*/ 1100 w 3261"/>
                <a:gd name="T29" fmla="*/ 730 h 4205"/>
                <a:gd name="T30" fmla="*/ 944 w 3261"/>
                <a:gd name="T31" fmla="*/ 993 h 4205"/>
                <a:gd name="T32" fmla="*/ 1022 w 3261"/>
                <a:gd name="T33" fmla="*/ 1100 h 4205"/>
                <a:gd name="T34" fmla="*/ 886 w 3261"/>
                <a:gd name="T35" fmla="*/ 1158 h 4205"/>
                <a:gd name="T36" fmla="*/ 720 w 3261"/>
                <a:gd name="T37" fmla="*/ 1061 h 4205"/>
                <a:gd name="T38" fmla="*/ 769 w 3261"/>
                <a:gd name="T39" fmla="*/ 1314 h 4205"/>
                <a:gd name="T40" fmla="*/ 497 w 3261"/>
                <a:gd name="T41" fmla="*/ 1401 h 4205"/>
                <a:gd name="T42" fmla="*/ 214 w 3261"/>
                <a:gd name="T43" fmla="*/ 1869 h 4205"/>
                <a:gd name="T44" fmla="*/ 166 w 3261"/>
                <a:gd name="T45" fmla="*/ 2443 h 4205"/>
                <a:gd name="T46" fmla="*/ 107 w 3261"/>
                <a:gd name="T47" fmla="*/ 2550 h 4205"/>
                <a:gd name="T48" fmla="*/ 0 w 3261"/>
                <a:gd name="T49" fmla="*/ 2530 h 4205"/>
                <a:gd name="T50" fmla="*/ 0 w 3261"/>
                <a:gd name="T51" fmla="*/ 2638 h 4205"/>
                <a:gd name="T52" fmla="*/ 166 w 3261"/>
                <a:gd name="T53" fmla="*/ 2676 h 4205"/>
                <a:gd name="T54" fmla="*/ 390 w 3261"/>
                <a:gd name="T55" fmla="*/ 3115 h 4205"/>
                <a:gd name="T56" fmla="*/ 536 w 3261"/>
                <a:gd name="T57" fmla="*/ 3124 h 4205"/>
                <a:gd name="T58" fmla="*/ 672 w 3261"/>
                <a:gd name="T59" fmla="*/ 3290 h 4205"/>
                <a:gd name="T60" fmla="*/ 798 w 3261"/>
                <a:gd name="T61" fmla="*/ 3329 h 4205"/>
                <a:gd name="T62" fmla="*/ 1129 w 3261"/>
                <a:gd name="T63" fmla="*/ 3202 h 4205"/>
                <a:gd name="T64" fmla="*/ 1266 w 3261"/>
                <a:gd name="T65" fmla="*/ 3056 h 4205"/>
                <a:gd name="T66" fmla="*/ 1694 w 3261"/>
                <a:gd name="T67" fmla="*/ 3192 h 4205"/>
                <a:gd name="T68" fmla="*/ 1791 w 3261"/>
                <a:gd name="T69" fmla="*/ 3368 h 4205"/>
                <a:gd name="T70" fmla="*/ 1752 w 3261"/>
                <a:gd name="T71" fmla="*/ 3523 h 4205"/>
                <a:gd name="T72" fmla="*/ 1879 w 3261"/>
                <a:gd name="T73" fmla="*/ 3728 h 4205"/>
                <a:gd name="T74" fmla="*/ 2093 w 3261"/>
                <a:gd name="T75" fmla="*/ 3621 h 4205"/>
                <a:gd name="T76" fmla="*/ 2268 w 3261"/>
                <a:gd name="T77" fmla="*/ 4020 h 4205"/>
                <a:gd name="T78" fmla="*/ 2375 w 3261"/>
                <a:gd name="T79" fmla="*/ 4156 h 4205"/>
                <a:gd name="T80" fmla="*/ 2395 w 3261"/>
                <a:gd name="T81" fmla="*/ 4107 h 4205"/>
                <a:gd name="T82" fmla="*/ 2550 w 3261"/>
                <a:gd name="T83" fmla="*/ 4205 h 4205"/>
                <a:gd name="T84" fmla="*/ 3261 w 3261"/>
                <a:gd name="T85" fmla="*/ 3407 h 4205"/>
                <a:gd name="T86" fmla="*/ 3183 w 3261"/>
                <a:gd name="T87" fmla="*/ 3358 h 4205"/>
                <a:gd name="T88" fmla="*/ 3105 w 3261"/>
                <a:gd name="T89" fmla="*/ 3426 h 4205"/>
                <a:gd name="T90" fmla="*/ 2901 w 3261"/>
                <a:gd name="T91" fmla="*/ 3397 h 4205"/>
                <a:gd name="T92" fmla="*/ 2823 w 3261"/>
                <a:gd name="T93" fmla="*/ 3329 h 4205"/>
                <a:gd name="T94" fmla="*/ 2784 w 3261"/>
                <a:gd name="T95" fmla="*/ 3212 h 4205"/>
                <a:gd name="T96" fmla="*/ 2774 w 3261"/>
                <a:gd name="T97" fmla="*/ 3124 h 4205"/>
                <a:gd name="T98" fmla="*/ 2628 w 3261"/>
                <a:gd name="T99" fmla="*/ 2978 h 4205"/>
                <a:gd name="T100" fmla="*/ 2541 w 3261"/>
                <a:gd name="T101" fmla="*/ 2657 h 4205"/>
                <a:gd name="T102" fmla="*/ 2648 w 3261"/>
                <a:gd name="T103" fmla="*/ 2472 h 4205"/>
                <a:gd name="T104" fmla="*/ 2521 w 3261"/>
                <a:gd name="T105" fmla="*/ 2200 h 4205"/>
                <a:gd name="T106" fmla="*/ 2599 w 3261"/>
                <a:gd name="T107" fmla="*/ 1917 h 4205"/>
                <a:gd name="T108" fmla="*/ 2706 w 3261"/>
                <a:gd name="T109" fmla="*/ 1800 h 4205"/>
                <a:gd name="T110" fmla="*/ 2706 w 3261"/>
                <a:gd name="T111" fmla="*/ 1596 h 4205"/>
                <a:gd name="T112" fmla="*/ 2385 w 3261"/>
                <a:gd name="T113" fmla="*/ 1596 h 4205"/>
                <a:gd name="T114" fmla="*/ 2239 w 3261"/>
                <a:gd name="T115" fmla="*/ 1499 h 4205"/>
                <a:gd name="T116" fmla="*/ 2239 w 3261"/>
                <a:gd name="T117" fmla="*/ 1440 h 4205"/>
                <a:gd name="T118" fmla="*/ 2268 w 3261"/>
                <a:gd name="T119" fmla="*/ 1401 h 4205"/>
                <a:gd name="T120" fmla="*/ 2229 w 3261"/>
                <a:gd name="T121" fmla="*/ 1362 h 4205"/>
                <a:gd name="T122" fmla="*/ 2288 w 3261"/>
                <a:gd name="T123" fmla="*/ 847 h 4205"/>
                <a:gd name="T124" fmla="*/ 2395 w 3261"/>
                <a:gd name="T125" fmla="*/ 788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61" h="4205">
                  <a:moveTo>
                    <a:pt x="2395" y="788"/>
                  </a:moveTo>
                  <a:lnTo>
                    <a:pt x="2317" y="749"/>
                  </a:lnTo>
                  <a:lnTo>
                    <a:pt x="2327" y="78"/>
                  </a:lnTo>
                  <a:lnTo>
                    <a:pt x="2278" y="0"/>
                  </a:lnTo>
                  <a:lnTo>
                    <a:pt x="1908" y="19"/>
                  </a:lnTo>
                  <a:lnTo>
                    <a:pt x="1382" y="681"/>
                  </a:lnTo>
                  <a:lnTo>
                    <a:pt x="1207" y="574"/>
                  </a:lnTo>
                  <a:lnTo>
                    <a:pt x="1451" y="340"/>
                  </a:lnTo>
                  <a:lnTo>
                    <a:pt x="1382" y="243"/>
                  </a:lnTo>
                  <a:lnTo>
                    <a:pt x="1188" y="146"/>
                  </a:lnTo>
                  <a:lnTo>
                    <a:pt x="1081" y="155"/>
                  </a:lnTo>
                  <a:lnTo>
                    <a:pt x="1129" y="506"/>
                  </a:lnTo>
                  <a:lnTo>
                    <a:pt x="876" y="506"/>
                  </a:lnTo>
                  <a:lnTo>
                    <a:pt x="818" y="584"/>
                  </a:lnTo>
                  <a:lnTo>
                    <a:pt x="1100" y="730"/>
                  </a:lnTo>
                  <a:lnTo>
                    <a:pt x="944" y="993"/>
                  </a:lnTo>
                  <a:lnTo>
                    <a:pt x="1022" y="1100"/>
                  </a:lnTo>
                  <a:lnTo>
                    <a:pt x="886" y="1158"/>
                  </a:lnTo>
                  <a:lnTo>
                    <a:pt x="720" y="1061"/>
                  </a:lnTo>
                  <a:lnTo>
                    <a:pt x="769" y="1314"/>
                  </a:lnTo>
                  <a:lnTo>
                    <a:pt x="497" y="1401"/>
                  </a:lnTo>
                  <a:lnTo>
                    <a:pt x="214" y="1869"/>
                  </a:lnTo>
                  <a:lnTo>
                    <a:pt x="166" y="2443"/>
                  </a:lnTo>
                  <a:lnTo>
                    <a:pt x="107" y="2550"/>
                  </a:lnTo>
                  <a:lnTo>
                    <a:pt x="0" y="2530"/>
                  </a:lnTo>
                  <a:lnTo>
                    <a:pt x="0" y="2638"/>
                  </a:lnTo>
                  <a:lnTo>
                    <a:pt x="166" y="2676"/>
                  </a:lnTo>
                  <a:lnTo>
                    <a:pt x="390" y="3115"/>
                  </a:lnTo>
                  <a:lnTo>
                    <a:pt x="536" y="3124"/>
                  </a:lnTo>
                  <a:lnTo>
                    <a:pt x="672" y="3290"/>
                  </a:lnTo>
                  <a:lnTo>
                    <a:pt x="798" y="3329"/>
                  </a:lnTo>
                  <a:lnTo>
                    <a:pt x="1129" y="3202"/>
                  </a:lnTo>
                  <a:lnTo>
                    <a:pt x="1266" y="3056"/>
                  </a:lnTo>
                  <a:lnTo>
                    <a:pt x="1694" y="3192"/>
                  </a:lnTo>
                  <a:lnTo>
                    <a:pt x="1791" y="3368"/>
                  </a:lnTo>
                  <a:lnTo>
                    <a:pt x="1752" y="3523"/>
                  </a:lnTo>
                  <a:lnTo>
                    <a:pt x="1879" y="3728"/>
                  </a:lnTo>
                  <a:lnTo>
                    <a:pt x="2093" y="3621"/>
                  </a:lnTo>
                  <a:lnTo>
                    <a:pt x="2268" y="4020"/>
                  </a:lnTo>
                  <a:lnTo>
                    <a:pt x="2375" y="4156"/>
                  </a:lnTo>
                  <a:lnTo>
                    <a:pt x="2395" y="4107"/>
                  </a:lnTo>
                  <a:lnTo>
                    <a:pt x="2550" y="4205"/>
                  </a:lnTo>
                  <a:lnTo>
                    <a:pt x="3261" y="3407"/>
                  </a:lnTo>
                  <a:lnTo>
                    <a:pt x="3183" y="3358"/>
                  </a:lnTo>
                  <a:lnTo>
                    <a:pt x="3105" y="3426"/>
                  </a:lnTo>
                  <a:lnTo>
                    <a:pt x="2901" y="3397"/>
                  </a:lnTo>
                  <a:lnTo>
                    <a:pt x="2823" y="3329"/>
                  </a:lnTo>
                  <a:lnTo>
                    <a:pt x="2784" y="3212"/>
                  </a:lnTo>
                  <a:lnTo>
                    <a:pt x="2774" y="3124"/>
                  </a:lnTo>
                  <a:lnTo>
                    <a:pt x="2628" y="2978"/>
                  </a:lnTo>
                  <a:lnTo>
                    <a:pt x="2541" y="2657"/>
                  </a:lnTo>
                  <a:lnTo>
                    <a:pt x="2648" y="2472"/>
                  </a:lnTo>
                  <a:lnTo>
                    <a:pt x="2521" y="2200"/>
                  </a:lnTo>
                  <a:lnTo>
                    <a:pt x="2599" y="1917"/>
                  </a:lnTo>
                  <a:lnTo>
                    <a:pt x="2706" y="1800"/>
                  </a:lnTo>
                  <a:lnTo>
                    <a:pt x="2706" y="1596"/>
                  </a:lnTo>
                  <a:lnTo>
                    <a:pt x="2385" y="1596"/>
                  </a:lnTo>
                  <a:lnTo>
                    <a:pt x="2239" y="1499"/>
                  </a:lnTo>
                  <a:lnTo>
                    <a:pt x="2239" y="1440"/>
                  </a:lnTo>
                  <a:lnTo>
                    <a:pt x="2268" y="1401"/>
                  </a:lnTo>
                  <a:lnTo>
                    <a:pt x="2229" y="1362"/>
                  </a:lnTo>
                  <a:lnTo>
                    <a:pt x="2288" y="847"/>
                  </a:lnTo>
                  <a:lnTo>
                    <a:pt x="2395" y="78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2279779" y="4307298"/>
              <a:ext cx="453496" cy="626147"/>
            </a:xfrm>
            <a:custGeom>
              <a:avLst/>
              <a:gdLst>
                <a:gd name="T0" fmla="*/ 1042 w 3788"/>
                <a:gd name="T1" fmla="*/ 4730 h 5216"/>
                <a:gd name="T2" fmla="*/ 1051 w 3788"/>
                <a:gd name="T3" fmla="*/ 5168 h 5216"/>
                <a:gd name="T4" fmla="*/ 1470 w 3788"/>
                <a:gd name="T5" fmla="*/ 5109 h 5216"/>
                <a:gd name="T6" fmla="*/ 1655 w 3788"/>
                <a:gd name="T7" fmla="*/ 4934 h 5216"/>
                <a:gd name="T8" fmla="*/ 2200 w 3788"/>
                <a:gd name="T9" fmla="*/ 5041 h 5216"/>
                <a:gd name="T10" fmla="*/ 2541 w 3788"/>
                <a:gd name="T11" fmla="*/ 4418 h 5216"/>
                <a:gd name="T12" fmla="*/ 2628 w 3788"/>
                <a:gd name="T13" fmla="*/ 4145 h 5216"/>
                <a:gd name="T14" fmla="*/ 2755 w 3788"/>
                <a:gd name="T15" fmla="*/ 3260 h 5216"/>
                <a:gd name="T16" fmla="*/ 2609 w 3788"/>
                <a:gd name="T17" fmla="*/ 3201 h 5216"/>
                <a:gd name="T18" fmla="*/ 2638 w 3788"/>
                <a:gd name="T19" fmla="*/ 2734 h 5216"/>
                <a:gd name="T20" fmla="*/ 2716 w 3788"/>
                <a:gd name="T21" fmla="*/ 2471 h 5216"/>
                <a:gd name="T22" fmla="*/ 2512 w 3788"/>
                <a:gd name="T23" fmla="*/ 2267 h 5216"/>
                <a:gd name="T24" fmla="*/ 2609 w 3788"/>
                <a:gd name="T25" fmla="*/ 2033 h 5216"/>
                <a:gd name="T26" fmla="*/ 3057 w 3788"/>
                <a:gd name="T27" fmla="*/ 2053 h 5216"/>
                <a:gd name="T28" fmla="*/ 3193 w 3788"/>
                <a:gd name="T29" fmla="*/ 1965 h 5216"/>
                <a:gd name="T30" fmla="*/ 3758 w 3788"/>
                <a:gd name="T31" fmla="*/ 2115 h 5216"/>
                <a:gd name="T32" fmla="*/ 3788 w 3788"/>
                <a:gd name="T33" fmla="*/ 1721 h 5216"/>
                <a:gd name="T34" fmla="*/ 3566 w 3788"/>
                <a:gd name="T35" fmla="*/ 1821 h 5216"/>
                <a:gd name="T36" fmla="*/ 2755 w 3788"/>
                <a:gd name="T37" fmla="*/ 0 h 5216"/>
                <a:gd name="T38" fmla="*/ 2229 w 3788"/>
                <a:gd name="T39" fmla="*/ 554 h 5216"/>
                <a:gd name="T40" fmla="*/ 2005 w 3788"/>
                <a:gd name="T41" fmla="*/ 982 h 5216"/>
                <a:gd name="T42" fmla="*/ 2336 w 3788"/>
                <a:gd name="T43" fmla="*/ 1284 h 5216"/>
                <a:gd name="T44" fmla="*/ 2609 w 3788"/>
                <a:gd name="T45" fmla="*/ 1586 h 5216"/>
                <a:gd name="T46" fmla="*/ 1665 w 3788"/>
                <a:gd name="T47" fmla="*/ 1955 h 5216"/>
                <a:gd name="T48" fmla="*/ 1051 w 3788"/>
                <a:gd name="T49" fmla="*/ 1488 h 5216"/>
                <a:gd name="T50" fmla="*/ 565 w 3788"/>
                <a:gd name="T51" fmla="*/ 2014 h 5216"/>
                <a:gd name="T52" fmla="*/ 161 w 3788"/>
                <a:gd name="T53" fmla="*/ 2109 h 5216"/>
                <a:gd name="T54" fmla="*/ 59 w 3788"/>
                <a:gd name="T55" fmla="*/ 2170 h 5216"/>
                <a:gd name="T56" fmla="*/ 39 w 3788"/>
                <a:gd name="T57" fmla="*/ 2724 h 5216"/>
                <a:gd name="T58" fmla="*/ 10 w 3788"/>
                <a:gd name="T59" fmla="*/ 2822 h 5216"/>
                <a:gd name="T60" fmla="*/ 477 w 3788"/>
                <a:gd name="T61" fmla="*/ 2919 h 5216"/>
                <a:gd name="T62" fmla="*/ 370 w 3788"/>
                <a:gd name="T63" fmla="*/ 3240 h 5216"/>
                <a:gd name="T64" fmla="*/ 419 w 3788"/>
                <a:gd name="T65" fmla="*/ 3795 h 5216"/>
                <a:gd name="T66" fmla="*/ 399 w 3788"/>
                <a:gd name="T67" fmla="*/ 4301 h 5216"/>
                <a:gd name="T68" fmla="*/ 555 w 3788"/>
                <a:gd name="T69" fmla="*/ 4535 h 5216"/>
                <a:gd name="T70" fmla="*/ 672 w 3788"/>
                <a:gd name="T71" fmla="*/ 4720 h 5216"/>
                <a:gd name="T72" fmla="*/ 954 w 3788"/>
                <a:gd name="T73" fmla="*/ 4681 h 5216"/>
                <a:gd name="T74" fmla="*/ 1031 w 3788"/>
                <a:gd name="T75" fmla="*/ 4731 h 5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88" h="5216">
                  <a:moveTo>
                    <a:pt x="1031" y="4731"/>
                  </a:moveTo>
                  <a:lnTo>
                    <a:pt x="1042" y="4730"/>
                  </a:lnTo>
                  <a:lnTo>
                    <a:pt x="1090" y="4768"/>
                  </a:lnTo>
                  <a:lnTo>
                    <a:pt x="1051" y="5168"/>
                  </a:lnTo>
                  <a:lnTo>
                    <a:pt x="1412" y="5216"/>
                  </a:lnTo>
                  <a:lnTo>
                    <a:pt x="1470" y="5109"/>
                  </a:lnTo>
                  <a:lnTo>
                    <a:pt x="1655" y="5129"/>
                  </a:lnTo>
                  <a:lnTo>
                    <a:pt x="1655" y="4934"/>
                  </a:lnTo>
                  <a:lnTo>
                    <a:pt x="1986" y="4924"/>
                  </a:lnTo>
                  <a:lnTo>
                    <a:pt x="2200" y="5041"/>
                  </a:lnTo>
                  <a:lnTo>
                    <a:pt x="2278" y="5041"/>
                  </a:lnTo>
                  <a:lnTo>
                    <a:pt x="2541" y="4418"/>
                  </a:lnTo>
                  <a:lnTo>
                    <a:pt x="2599" y="4408"/>
                  </a:lnTo>
                  <a:lnTo>
                    <a:pt x="2628" y="4145"/>
                  </a:lnTo>
                  <a:lnTo>
                    <a:pt x="2706" y="4145"/>
                  </a:lnTo>
                  <a:lnTo>
                    <a:pt x="2755" y="3260"/>
                  </a:lnTo>
                  <a:lnTo>
                    <a:pt x="2706" y="3153"/>
                  </a:lnTo>
                  <a:lnTo>
                    <a:pt x="2609" y="3201"/>
                  </a:lnTo>
                  <a:lnTo>
                    <a:pt x="2512" y="2909"/>
                  </a:lnTo>
                  <a:lnTo>
                    <a:pt x="2638" y="2734"/>
                  </a:lnTo>
                  <a:lnTo>
                    <a:pt x="2735" y="2666"/>
                  </a:lnTo>
                  <a:lnTo>
                    <a:pt x="2716" y="2471"/>
                  </a:lnTo>
                  <a:lnTo>
                    <a:pt x="2570" y="2462"/>
                  </a:lnTo>
                  <a:lnTo>
                    <a:pt x="2512" y="2267"/>
                  </a:lnTo>
                  <a:lnTo>
                    <a:pt x="2658" y="2267"/>
                  </a:lnTo>
                  <a:lnTo>
                    <a:pt x="2609" y="2033"/>
                  </a:lnTo>
                  <a:lnTo>
                    <a:pt x="3057" y="1985"/>
                  </a:lnTo>
                  <a:lnTo>
                    <a:pt x="3057" y="2053"/>
                  </a:lnTo>
                  <a:lnTo>
                    <a:pt x="3222" y="2033"/>
                  </a:lnTo>
                  <a:lnTo>
                    <a:pt x="3193" y="1965"/>
                  </a:lnTo>
                  <a:lnTo>
                    <a:pt x="3436" y="1975"/>
                  </a:lnTo>
                  <a:lnTo>
                    <a:pt x="3758" y="2115"/>
                  </a:lnTo>
                  <a:lnTo>
                    <a:pt x="3571" y="1818"/>
                  </a:lnTo>
                  <a:lnTo>
                    <a:pt x="3788" y="1721"/>
                  </a:lnTo>
                  <a:lnTo>
                    <a:pt x="3788" y="1721"/>
                  </a:lnTo>
                  <a:lnTo>
                    <a:pt x="3566" y="1821"/>
                  </a:lnTo>
                  <a:lnTo>
                    <a:pt x="3158" y="900"/>
                  </a:lnTo>
                  <a:lnTo>
                    <a:pt x="2755" y="0"/>
                  </a:lnTo>
                  <a:lnTo>
                    <a:pt x="2220" y="330"/>
                  </a:lnTo>
                  <a:lnTo>
                    <a:pt x="2229" y="554"/>
                  </a:lnTo>
                  <a:lnTo>
                    <a:pt x="2054" y="651"/>
                  </a:lnTo>
                  <a:lnTo>
                    <a:pt x="2005" y="982"/>
                  </a:lnTo>
                  <a:lnTo>
                    <a:pt x="2210" y="1109"/>
                  </a:lnTo>
                  <a:lnTo>
                    <a:pt x="2336" y="1284"/>
                  </a:lnTo>
                  <a:lnTo>
                    <a:pt x="2521" y="1362"/>
                  </a:lnTo>
                  <a:lnTo>
                    <a:pt x="2609" y="1586"/>
                  </a:lnTo>
                  <a:lnTo>
                    <a:pt x="2151" y="1809"/>
                  </a:lnTo>
                  <a:lnTo>
                    <a:pt x="1665" y="1955"/>
                  </a:lnTo>
                  <a:lnTo>
                    <a:pt x="1217" y="1848"/>
                  </a:lnTo>
                  <a:lnTo>
                    <a:pt x="1051" y="1488"/>
                  </a:lnTo>
                  <a:lnTo>
                    <a:pt x="604" y="1488"/>
                  </a:lnTo>
                  <a:lnTo>
                    <a:pt x="565" y="2014"/>
                  </a:lnTo>
                  <a:lnTo>
                    <a:pt x="536" y="2121"/>
                  </a:lnTo>
                  <a:lnTo>
                    <a:pt x="161" y="2109"/>
                  </a:lnTo>
                  <a:lnTo>
                    <a:pt x="166" y="2111"/>
                  </a:lnTo>
                  <a:lnTo>
                    <a:pt x="59" y="2170"/>
                  </a:lnTo>
                  <a:lnTo>
                    <a:pt x="0" y="2685"/>
                  </a:lnTo>
                  <a:lnTo>
                    <a:pt x="39" y="2724"/>
                  </a:lnTo>
                  <a:lnTo>
                    <a:pt x="10" y="2763"/>
                  </a:lnTo>
                  <a:lnTo>
                    <a:pt x="10" y="2822"/>
                  </a:lnTo>
                  <a:lnTo>
                    <a:pt x="156" y="2919"/>
                  </a:lnTo>
                  <a:lnTo>
                    <a:pt x="477" y="2919"/>
                  </a:lnTo>
                  <a:lnTo>
                    <a:pt x="477" y="3123"/>
                  </a:lnTo>
                  <a:lnTo>
                    <a:pt x="370" y="3240"/>
                  </a:lnTo>
                  <a:lnTo>
                    <a:pt x="292" y="3523"/>
                  </a:lnTo>
                  <a:lnTo>
                    <a:pt x="419" y="3795"/>
                  </a:lnTo>
                  <a:lnTo>
                    <a:pt x="312" y="3980"/>
                  </a:lnTo>
                  <a:lnTo>
                    <a:pt x="399" y="4301"/>
                  </a:lnTo>
                  <a:lnTo>
                    <a:pt x="545" y="4447"/>
                  </a:lnTo>
                  <a:lnTo>
                    <a:pt x="555" y="4535"/>
                  </a:lnTo>
                  <a:lnTo>
                    <a:pt x="594" y="4652"/>
                  </a:lnTo>
                  <a:lnTo>
                    <a:pt x="672" y="4720"/>
                  </a:lnTo>
                  <a:lnTo>
                    <a:pt x="876" y="4749"/>
                  </a:lnTo>
                  <a:lnTo>
                    <a:pt x="954" y="4681"/>
                  </a:lnTo>
                  <a:lnTo>
                    <a:pt x="1032" y="4730"/>
                  </a:lnTo>
                  <a:lnTo>
                    <a:pt x="1031" y="473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3403159" y="5403056"/>
              <a:ext cx="474214" cy="437382"/>
            </a:xfrm>
            <a:custGeom>
              <a:avLst/>
              <a:gdLst>
                <a:gd name="T0" fmla="*/ 1165 w 3949"/>
                <a:gd name="T1" fmla="*/ 2615 h 3647"/>
                <a:gd name="T2" fmla="*/ 1432 w 3949"/>
                <a:gd name="T3" fmla="*/ 2765 h 3647"/>
                <a:gd name="T4" fmla="*/ 1409 w 3949"/>
                <a:gd name="T5" fmla="*/ 3096 h 3647"/>
                <a:gd name="T6" fmla="*/ 1525 w 3949"/>
                <a:gd name="T7" fmla="*/ 3148 h 3647"/>
                <a:gd name="T8" fmla="*/ 2122 w 3949"/>
                <a:gd name="T9" fmla="*/ 3189 h 3647"/>
                <a:gd name="T10" fmla="*/ 2284 w 3949"/>
                <a:gd name="T11" fmla="*/ 3374 h 3647"/>
                <a:gd name="T12" fmla="*/ 2290 w 3949"/>
                <a:gd name="T13" fmla="*/ 3589 h 3647"/>
                <a:gd name="T14" fmla="*/ 2389 w 3949"/>
                <a:gd name="T15" fmla="*/ 3647 h 3647"/>
                <a:gd name="T16" fmla="*/ 3032 w 3949"/>
                <a:gd name="T17" fmla="*/ 2893 h 3647"/>
                <a:gd name="T18" fmla="*/ 3235 w 3949"/>
                <a:gd name="T19" fmla="*/ 2638 h 3647"/>
                <a:gd name="T20" fmla="*/ 3949 w 3949"/>
                <a:gd name="T21" fmla="*/ 2220 h 3647"/>
                <a:gd name="T22" fmla="*/ 3833 w 3949"/>
                <a:gd name="T23" fmla="*/ 1907 h 3647"/>
                <a:gd name="T24" fmla="*/ 3798 w 3949"/>
                <a:gd name="T25" fmla="*/ 1600 h 3647"/>
                <a:gd name="T26" fmla="*/ 3595 w 3949"/>
                <a:gd name="T27" fmla="*/ 1907 h 3647"/>
                <a:gd name="T28" fmla="*/ 3479 w 3949"/>
                <a:gd name="T29" fmla="*/ 1907 h 3647"/>
                <a:gd name="T30" fmla="*/ 3496 w 3949"/>
                <a:gd name="T31" fmla="*/ 1739 h 3647"/>
                <a:gd name="T32" fmla="*/ 3172 w 3949"/>
                <a:gd name="T33" fmla="*/ 1049 h 3647"/>
                <a:gd name="T34" fmla="*/ 2192 w 3949"/>
                <a:gd name="T35" fmla="*/ 643 h 3647"/>
                <a:gd name="T36" fmla="*/ 2255 w 3949"/>
                <a:gd name="T37" fmla="*/ 458 h 3647"/>
                <a:gd name="T38" fmla="*/ 2006 w 3949"/>
                <a:gd name="T39" fmla="*/ 527 h 3647"/>
                <a:gd name="T40" fmla="*/ 968 w 3949"/>
                <a:gd name="T41" fmla="*/ 87 h 3647"/>
                <a:gd name="T42" fmla="*/ 655 w 3949"/>
                <a:gd name="T43" fmla="*/ 0 h 3647"/>
                <a:gd name="T44" fmla="*/ 504 w 3949"/>
                <a:gd name="T45" fmla="*/ 301 h 3647"/>
                <a:gd name="T46" fmla="*/ 690 w 3949"/>
                <a:gd name="T47" fmla="*/ 498 h 3647"/>
                <a:gd name="T48" fmla="*/ 818 w 3949"/>
                <a:gd name="T49" fmla="*/ 759 h 3647"/>
                <a:gd name="T50" fmla="*/ 510 w 3949"/>
                <a:gd name="T51" fmla="*/ 933 h 3647"/>
                <a:gd name="T52" fmla="*/ 128 w 3949"/>
                <a:gd name="T53" fmla="*/ 829 h 3647"/>
                <a:gd name="T54" fmla="*/ 0 w 3949"/>
                <a:gd name="T55" fmla="*/ 1061 h 3647"/>
                <a:gd name="T56" fmla="*/ 174 w 3949"/>
                <a:gd name="T57" fmla="*/ 1107 h 3647"/>
                <a:gd name="T58" fmla="*/ 93 w 3949"/>
                <a:gd name="T59" fmla="*/ 1177 h 3647"/>
                <a:gd name="T60" fmla="*/ 284 w 3949"/>
                <a:gd name="T61" fmla="*/ 1171 h 3647"/>
                <a:gd name="T62" fmla="*/ 336 w 3949"/>
                <a:gd name="T63" fmla="*/ 1293 h 3647"/>
                <a:gd name="T64" fmla="*/ 157 w 3949"/>
                <a:gd name="T65" fmla="*/ 1600 h 3647"/>
                <a:gd name="T66" fmla="*/ 475 w 3949"/>
                <a:gd name="T67" fmla="*/ 1751 h 3647"/>
                <a:gd name="T68" fmla="*/ 591 w 3949"/>
                <a:gd name="T69" fmla="*/ 1681 h 3647"/>
                <a:gd name="T70" fmla="*/ 719 w 3949"/>
                <a:gd name="T71" fmla="*/ 1768 h 3647"/>
                <a:gd name="T72" fmla="*/ 702 w 3949"/>
                <a:gd name="T73" fmla="*/ 1913 h 3647"/>
                <a:gd name="T74" fmla="*/ 934 w 3949"/>
                <a:gd name="T75" fmla="*/ 2000 h 3647"/>
                <a:gd name="T76" fmla="*/ 858 w 3949"/>
                <a:gd name="T77" fmla="*/ 2406 h 3647"/>
                <a:gd name="T78" fmla="*/ 1183 w 3949"/>
                <a:gd name="T79" fmla="*/ 2533 h 3647"/>
                <a:gd name="T80" fmla="*/ 1165 w 3949"/>
                <a:gd name="T81" fmla="*/ 2615 h 3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49" h="3647">
                  <a:moveTo>
                    <a:pt x="1165" y="2615"/>
                  </a:moveTo>
                  <a:lnTo>
                    <a:pt x="1432" y="2765"/>
                  </a:lnTo>
                  <a:lnTo>
                    <a:pt x="1409" y="3096"/>
                  </a:lnTo>
                  <a:lnTo>
                    <a:pt x="1525" y="3148"/>
                  </a:lnTo>
                  <a:lnTo>
                    <a:pt x="2122" y="3189"/>
                  </a:lnTo>
                  <a:lnTo>
                    <a:pt x="2284" y="3374"/>
                  </a:lnTo>
                  <a:lnTo>
                    <a:pt x="2290" y="3589"/>
                  </a:lnTo>
                  <a:lnTo>
                    <a:pt x="2389" y="3647"/>
                  </a:lnTo>
                  <a:lnTo>
                    <a:pt x="3032" y="2893"/>
                  </a:lnTo>
                  <a:lnTo>
                    <a:pt x="3235" y="2638"/>
                  </a:lnTo>
                  <a:lnTo>
                    <a:pt x="3949" y="2220"/>
                  </a:lnTo>
                  <a:lnTo>
                    <a:pt x="3833" y="1907"/>
                  </a:lnTo>
                  <a:lnTo>
                    <a:pt x="3798" y="1600"/>
                  </a:lnTo>
                  <a:lnTo>
                    <a:pt x="3595" y="1907"/>
                  </a:lnTo>
                  <a:lnTo>
                    <a:pt x="3479" y="1907"/>
                  </a:lnTo>
                  <a:lnTo>
                    <a:pt x="3496" y="1739"/>
                  </a:lnTo>
                  <a:lnTo>
                    <a:pt x="3172" y="1049"/>
                  </a:lnTo>
                  <a:lnTo>
                    <a:pt x="2192" y="643"/>
                  </a:lnTo>
                  <a:lnTo>
                    <a:pt x="2255" y="458"/>
                  </a:lnTo>
                  <a:lnTo>
                    <a:pt x="2006" y="527"/>
                  </a:lnTo>
                  <a:lnTo>
                    <a:pt x="968" y="87"/>
                  </a:lnTo>
                  <a:lnTo>
                    <a:pt x="655" y="0"/>
                  </a:lnTo>
                  <a:lnTo>
                    <a:pt x="504" y="301"/>
                  </a:lnTo>
                  <a:lnTo>
                    <a:pt x="690" y="498"/>
                  </a:lnTo>
                  <a:lnTo>
                    <a:pt x="818" y="759"/>
                  </a:lnTo>
                  <a:lnTo>
                    <a:pt x="510" y="933"/>
                  </a:lnTo>
                  <a:lnTo>
                    <a:pt x="128" y="829"/>
                  </a:lnTo>
                  <a:lnTo>
                    <a:pt x="0" y="1061"/>
                  </a:lnTo>
                  <a:lnTo>
                    <a:pt x="174" y="1107"/>
                  </a:lnTo>
                  <a:lnTo>
                    <a:pt x="93" y="1177"/>
                  </a:lnTo>
                  <a:lnTo>
                    <a:pt x="284" y="1171"/>
                  </a:lnTo>
                  <a:lnTo>
                    <a:pt x="336" y="1293"/>
                  </a:lnTo>
                  <a:lnTo>
                    <a:pt x="157" y="1600"/>
                  </a:lnTo>
                  <a:lnTo>
                    <a:pt x="475" y="1751"/>
                  </a:lnTo>
                  <a:lnTo>
                    <a:pt x="591" y="1681"/>
                  </a:lnTo>
                  <a:lnTo>
                    <a:pt x="719" y="1768"/>
                  </a:lnTo>
                  <a:lnTo>
                    <a:pt x="702" y="1913"/>
                  </a:lnTo>
                  <a:lnTo>
                    <a:pt x="934" y="2000"/>
                  </a:lnTo>
                  <a:lnTo>
                    <a:pt x="858" y="2406"/>
                  </a:lnTo>
                  <a:lnTo>
                    <a:pt x="1183" y="2533"/>
                  </a:lnTo>
                  <a:lnTo>
                    <a:pt x="1165" y="261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3974058" y="4173781"/>
              <a:ext cx="287751" cy="488026"/>
            </a:xfrm>
            <a:custGeom>
              <a:avLst/>
              <a:gdLst>
                <a:gd name="T0" fmla="*/ 2249 w 2412"/>
                <a:gd name="T1" fmla="*/ 3960 h 4058"/>
                <a:gd name="T2" fmla="*/ 1988 w 2412"/>
                <a:gd name="T3" fmla="*/ 3745 h 4058"/>
                <a:gd name="T4" fmla="*/ 1959 w 2412"/>
                <a:gd name="T5" fmla="*/ 3681 h 4058"/>
                <a:gd name="T6" fmla="*/ 1872 w 2412"/>
                <a:gd name="T7" fmla="*/ 3148 h 4058"/>
                <a:gd name="T8" fmla="*/ 2255 w 2412"/>
                <a:gd name="T9" fmla="*/ 2267 h 4058"/>
                <a:gd name="T10" fmla="*/ 2412 w 2412"/>
                <a:gd name="T11" fmla="*/ 550 h 4058"/>
                <a:gd name="T12" fmla="*/ 835 w 2412"/>
                <a:gd name="T13" fmla="*/ 730 h 4058"/>
                <a:gd name="T14" fmla="*/ 568 w 2412"/>
                <a:gd name="T15" fmla="*/ 556 h 4058"/>
                <a:gd name="T16" fmla="*/ 382 w 2412"/>
                <a:gd name="T17" fmla="*/ 0 h 4058"/>
                <a:gd name="T18" fmla="*/ 0 w 2412"/>
                <a:gd name="T19" fmla="*/ 127 h 4058"/>
                <a:gd name="T20" fmla="*/ 266 w 2412"/>
                <a:gd name="T21" fmla="*/ 1895 h 4058"/>
                <a:gd name="T22" fmla="*/ 63 w 2412"/>
                <a:gd name="T23" fmla="*/ 2447 h 4058"/>
                <a:gd name="T24" fmla="*/ 61 w 2412"/>
                <a:gd name="T25" fmla="*/ 3358 h 4058"/>
                <a:gd name="T26" fmla="*/ 181 w 2412"/>
                <a:gd name="T27" fmla="*/ 3425 h 4058"/>
                <a:gd name="T28" fmla="*/ 614 w 2412"/>
                <a:gd name="T29" fmla="*/ 3415 h 4058"/>
                <a:gd name="T30" fmla="*/ 800 w 2412"/>
                <a:gd name="T31" fmla="*/ 3600 h 4058"/>
                <a:gd name="T32" fmla="*/ 1130 w 2412"/>
                <a:gd name="T33" fmla="*/ 3188 h 4058"/>
                <a:gd name="T34" fmla="*/ 2209 w 2412"/>
                <a:gd name="T35" fmla="*/ 4058 h 4058"/>
                <a:gd name="T36" fmla="*/ 2249 w 2412"/>
                <a:gd name="T37" fmla="*/ 3960 h 4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2" h="4058">
                  <a:moveTo>
                    <a:pt x="2249" y="3960"/>
                  </a:moveTo>
                  <a:lnTo>
                    <a:pt x="1988" y="3745"/>
                  </a:lnTo>
                  <a:cubicBezTo>
                    <a:pt x="1988" y="3745"/>
                    <a:pt x="2006" y="3849"/>
                    <a:pt x="1959" y="3681"/>
                  </a:cubicBezTo>
                  <a:cubicBezTo>
                    <a:pt x="1913" y="3513"/>
                    <a:pt x="1872" y="3148"/>
                    <a:pt x="1872" y="3148"/>
                  </a:cubicBezTo>
                  <a:lnTo>
                    <a:pt x="2255" y="2267"/>
                  </a:lnTo>
                  <a:lnTo>
                    <a:pt x="2412" y="550"/>
                  </a:lnTo>
                  <a:cubicBezTo>
                    <a:pt x="2412" y="550"/>
                    <a:pt x="977" y="793"/>
                    <a:pt x="835" y="730"/>
                  </a:cubicBezTo>
                  <a:cubicBezTo>
                    <a:pt x="693" y="667"/>
                    <a:pt x="651" y="664"/>
                    <a:pt x="568" y="556"/>
                  </a:cubicBezTo>
                  <a:cubicBezTo>
                    <a:pt x="485" y="449"/>
                    <a:pt x="382" y="0"/>
                    <a:pt x="382" y="0"/>
                  </a:cubicBezTo>
                  <a:lnTo>
                    <a:pt x="0" y="127"/>
                  </a:lnTo>
                  <a:lnTo>
                    <a:pt x="266" y="1895"/>
                  </a:lnTo>
                  <a:lnTo>
                    <a:pt x="63" y="2447"/>
                  </a:lnTo>
                  <a:lnTo>
                    <a:pt x="61" y="3358"/>
                  </a:lnTo>
                  <a:lnTo>
                    <a:pt x="181" y="3425"/>
                  </a:lnTo>
                  <a:lnTo>
                    <a:pt x="614" y="3415"/>
                  </a:lnTo>
                  <a:lnTo>
                    <a:pt x="800" y="3600"/>
                  </a:lnTo>
                  <a:lnTo>
                    <a:pt x="1130" y="3188"/>
                  </a:lnTo>
                  <a:lnTo>
                    <a:pt x="2209" y="4058"/>
                  </a:lnTo>
                  <a:lnTo>
                    <a:pt x="2249" y="396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3166052" y="4572030"/>
              <a:ext cx="432778" cy="382134"/>
            </a:xfrm>
            <a:custGeom>
              <a:avLst/>
              <a:gdLst>
                <a:gd name="T0" fmla="*/ 968 w 3618"/>
                <a:gd name="T1" fmla="*/ 2806 h 3183"/>
                <a:gd name="T2" fmla="*/ 1293 w 3618"/>
                <a:gd name="T3" fmla="*/ 3114 h 3183"/>
                <a:gd name="T4" fmla="*/ 1450 w 3618"/>
                <a:gd name="T5" fmla="*/ 3172 h 3183"/>
                <a:gd name="T6" fmla="*/ 1618 w 3618"/>
                <a:gd name="T7" fmla="*/ 3015 h 3183"/>
                <a:gd name="T8" fmla="*/ 1491 w 3618"/>
                <a:gd name="T9" fmla="*/ 2773 h 3183"/>
                <a:gd name="T10" fmla="*/ 1548 w 3618"/>
                <a:gd name="T11" fmla="*/ 2592 h 3183"/>
                <a:gd name="T12" fmla="*/ 1751 w 3618"/>
                <a:gd name="T13" fmla="*/ 2476 h 3183"/>
                <a:gd name="T14" fmla="*/ 1896 w 3618"/>
                <a:gd name="T15" fmla="*/ 2516 h 3183"/>
                <a:gd name="T16" fmla="*/ 2024 w 3618"/>
                <a:gd name="T17" fmla="*/ 2627 h 3183"/>
                <a:gd name="T18" fmla="*/ 2377 w 3618"/>
                <a:gd name="T19" fmla="*/ 2493 h 3183"/>
                <a:gd name="T20" fmla="*/ 2540 w 3618"/>
                <a:gd name="T21" fmla="*/ 2024 h 3183"/>
                <a:gd name="T22" fmla="*/ 2940 w 3618"/>
                <a:gd name="T23" fmla="*/ 1560 h 3183"/>
                <a:gd name="T24" fmla="*/ 2917 w 3618"/>
                <a:gd name="T25" fmla="*/ 1386 h 3183"/>
                <a:gd name="T26" fmla="*/ 3004 w 3618"/>
                <a:gd name="T27" fmla="*/ 1142 h 3183"/>
                <a:gd name="T28" fmla="*/ 3125 w 3618"/>
                <a:gd name="T29" fmla="*/ 1131 h 3183"/>
                <a:gd name="T30" fmla="*/ 3259 w 3618"/>
                <a:gd name="T31" fmla="*/ 1223 h 3183"/>
                <a:gd name="T32" fmla="*/ 3392 w 3618"/>
                <a:gd name="T33" fmla="*/ 1299 h 3183"/>
                <a:gd name="T34" fmla="*/ 3502 w 3618"/>
                <a:gd name="T35" fmla="*/ 1229 h 3183"/>
                <a:gd name="T36" fmla="*/ 3618 w 3618"/>
                <a:gd name="T37" fmla="*/ 794 h 3183"/>
                <a:gd name="T38" fmla="*/ 2864 w 3618"/>
                <a:gd name="T39" fmla="*/ 603 h 3183"/>
                <a:gd name="T40" fmla="*/ 2238 w 3618"/>
                <a:gd name="T41" fmla="*/ 151 h 3183"/>
                <a:gd name="T42" fmla="*/ 1444 w 3618"/>
                <a:gd name="T43" fmla="*/ 0 h 3183"/>
                <a:gd name="T44" fmla="*/ 1339 w 3618"/>
                <a:gd name="T45" fmla="*/ 174 h 3183"/>
                <a:gd name="T46" fmla="*/ 1229 w 3618"/>
                <a:gd name="T47" fmla="*/ 93 h 3183"/>
                <a:gd name="T48" fmla="*/ 1148 w 3618"/>
                <a:gd name="T49" fmla="*/ 209 h 3183"/>
                <a:gd name="T50" fmla="*/ 1264 w 3618"/>
                <a:gd name="T51" fmla="*/ 273 h 3183"/>
                <a:gd name="T52" fmla="*/ 800 w 3618"/>
                <a:gd name="T53" fmla="*/ 899 h 3183"/>
                <a:gd name="T54" fmla="*/ 557 w 3618"/>
                <a:gd name="T55" fmla="*/ 702 h 3183"/>
                <a:gd name="T56" fmla="*/ 0 w 3618"/>
                <a:gd name="T57" fmla="*/ 1473 h 3183"/>
                <a:gd name="T58" fmla="*/ 997 w 3618"/>
                <a:gd name="T59" fmla="*/ 2192 h 3183"/>
                <a:gd name="T60" fmla="*/ 1206 w 3618"/>
                <a:gd name="T61" fmla="*/ 2238 h 3183"/>
                <a:gd name="T62" fmla="*/ 968 w 3618"/>
                <a:gd name="T63" fmla="*/ 2806 h 3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18" h="3183">
                  <a:moveTo>
                    <a:pt x="968" y="2806"/>
                  </a:moveTo>
                  <a:cubicBezTo>
                    <a:pt x="968" y="2806"/>
                    <a:pt x="1215" y="3065"/>
                    <a:pt x="1293" y="3114"/>
                  </a:cubicBezTo>
                  <a:cubicBezTo>
                    <a:pt x="1371" y="3162"/>
                    <a:pt x="1391" y="3183"/>
                    <a:pt x="1450" y="3172"/>
                  </a:cubicBezTo>
                  <a:cubicBezTo>
                    <a:pt x="1508" y="3160"/>
                    <a:pt x="1605" y="3089"/>
                    <a:pt x="1618" y="3015"/>
                  </a:cubicBezTo>
                  <a:cubicBezTo>
                    <a:pt x="1630" y="2941"/>
                    <a:pt x="1497" y="2842"/>
                    <a:pt x="1491" y="2773"/>
                  </a:cubicBezTo>
                  <a:cubicBezTo>
                    <a:pt x="1485" y="2703"/>
                    <a:pt x="1508" y="2641"/>
                    <a:pt x="1548" y="2592"/>
                  </a:cubicBezTo>
                  <a:cubicBezTo>
                    <a:pt x="1588" y="2542"/>
                    <a:pt x="1694" y="2483"/>
                    <a:pt x="1751" y="2476"/>
                  </a:cubicBezTo>
                  <a:cubicBezTo>
                    <a:pt x="1808" y="2469"/>
                    <a:pt x="1854" y="2494"/>
                    <a:pt x="1896" y="2516"/>
                  </a:cubicBezTo>
                  <a:cubicBezTo>
                    <a:pt x="1938" y="2539"/>
                    <a:pt x="1943" y="2612"/>
                    <a:pt x="2024" y="2627"/>
                  </a:cubicBezTo>
                  <a:cubicBezTo>
                    <a:pt x="2104" y="2641"/>
                    <a:pt x="2377" y="2493"/>
                    <a:pt x="2377" y="2493"/>
                  </a:cubicBezTo>
                  <a:lnTo>
                    <a:pt x="2540" y="2024"/>
                  </a:lnTo>
                  <a:lnTo>
                    <a:pt x="2940" y="1560"/>
                  </a:lnTo>
                  <a:cubicBezTo>
                    <a:pt x="2940" y="1560"/>
                    <a:pt x="2910" y="1450"/>
                    <a:pt x="2917" y="1386"/>
                  </a:cubicBezTo>
                  <a:cubicBezTo>
                    <a:pt x="2923" y="1321"/>
                    <a:pt x="2958" y="1177"/>
                    <a:pt x="3004" y="1142"/>
                  </a:cubicBezTo>
                  <a:cubicBezTo>
                    <a:pt x="3049" y="1107"/>
                    <a:pt x="3084" y="1120"/>
                    <a:pt x="3125" y="1131"/>
                  </a:cubicBezTo>
                  <a:cubicBezTo>
                    <a:pt x="3167" y="1141"/>
                    <a:pt x="3219" y="1198"/>
                    <a:pt x="3259" y="1223"/>
                  </a:cubicBezTo>
                  <a:cubicBezTo>
                    <a:pt x="3299" y="1249"/>
                    <a:pt x="3392" y="1299"/>
                    <a:pt x="3392" y="1299"/>
                  </a:cubicBezTo>
                  <a:lnTo>
                    <a:pt x="3502" y="1229"/>
                  </a:lnTo>
                  <a:lnTo>
                    <a:pt x="3618" y="794"/>
                  </a:lnTo>
                  <a:lnTo>
                    <a:pt x="2864" y="603"/>
                  </a:lnTo>
                  <a:lnTo>
                    <a:pt x="2238" y="151"/>
                  </a:lnTo>
                  <a:lnTo>
                    <a:pt x="1444" y="0"/>
                  </a:lnTo>
                  <a:lnTo>
                    <a:pt x="1339" y="174"/>
                  </a:lnTo>
                  <a:lnTo>
                    <a:pt x="1229" y="93"/>
                  </a:lnTo>
                  <a:lnTo>
                    <a:pt x="1148" y="209"/>
                  </a:lnTo>
                  <a:lnTo>
                    <a:pt x="1264" y="273"/>
                  </a:lnTo>
                  <a:lnTo>
                    <a:pt x="800" y="899"/>
                  </a:lnTo>
                  <a:lnTo>
                    <a:pt x="557" y="702"/>
                  </a:lnTo>
                  <a:lnTo>
                    <a:pt x="0" y="1473"/>
                  </a:lnTo>
                  <a:lnTo>
                    <a:pt x="997" y="2192"/>
                  </a:lnTo>
                  <a:lnTo>
                    <a:pt x="1206" y="2238"/>
                  </a:lnTo>
                  <a:lnTo>
                    <a:pt x="968" y="280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3994776" y="4767700"/>
              <a:ext cx="416664" cy="359114"/>
            </a:xfrm>
            <a:custGeom>
              <a:avLst/>
              <a:gdLst>
                <a:gd name="T0" fmla="*/ 0 w 3462"/>
                <a:gd name="T1" fmla="*/ 64 h 2986"/>
                <a:gd name="T2" fmla="*/ 441 w 3462"/>
                <a:gd name="T3" fmla="*/ 99 h 2986"/>
                <a:gd name="T4" fmla="*/ 951 w 3462"/>
                <a:gd name="T5" fmla="*/ 0 h 2986"/>
                <a:gd name="T6" fmla="*/ 974 w 3462"/>
                <a:gd name="T7" fmla="*/ 197 h 2986"/>
                <a:gd name="T8" fmla="*/ 1676 w 3462"/>
                <a:gd name="T9" fmla="*/ 313 h 2986"/>
                <a:gd name="T10" fmla="*/ 1711 w 3462"/>
                <a:gd name="T11" fmla="*/ 220 h 2986"/>
                <a:gd name="T12" fmla="*/ 3462 w 3462"/>
                <a:gd name="T13" fmla="*/ 400 h 2986"/>
                <a:gd name="T14" fmla="*/ 3421 w 3462"/>
                <a:gd name="T15" fmla="*/ 806 h 2986"/>
                <a:gd name="T16" fmla="*/ 3125 w 3462"/>
                <a:gd name="T17" fmla="*/ 1380 h 2986"/>
                <a:gd name="T18" fmla="*/ 2592 w 3462"/>
                <a:gd name="T19" fmla="*/ 2041 h 2986"/>
                <a:gd name="T20" fmla="*/ 2389 w 3462"/>
                <a:gd name="T21" fmla="*/ 2308 h 2986"/>
                <a:gd name="T22" fmla="*/ 1682 w 3462"/>
                <a:gd name="T23" fmla="*/ 2592 h 2986"/>
                <a:gd name="T24" fmla="*/ 1131 w 3462"/>
                <a:gd name="T25" fmla="*/ 2806 h 2986"/>
                <a:gd name="T26" fmla="*/ 928 w 3462"/>
                <a:gd name="T27" fmla="*/ 2986 h 2986"/>
                <a:gd name="T28" fmla="*/ 592 w 3462"/>
                <a:gd name="T29" fmla="*/ 2685 h 2986"/>
                <a:gd name="T30" fmla="*/ 319 w 3462"/>
                <a:gd name="T31" fmla="*/ 1786 h 2986"/>
                <a:gd name="T32" fmla="*/ 0 w 3462"/>
                <a:gd name="T33" fmla="*/ 64 h 2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62" h="2986">
                  <a:moveTo>
                    <a:pt x="0" y="64"/>
                  </a:moveTo>
                  <a:lnTo>
                    <a:pt x="441" y="99"/>
                  </a:lnTo>
                  <a:lnTo>
                    <a:pt x="951" y="0"/>
                  </a:lnTo>
                  <a:lnTo>
                    <a:pt x="974" y="197"/>
                  </a:lnTo>
                  <a:lnTo>
                    <a:pt x="1676" y="313"/>
                  </a:lnTo>
                  <a:lnTo>
                    <a:pt x="1711" y="220"/>
                  </a:lnTo>
                  <a:lnTo>
                    <a:pt x="3462" y="400"/>
                  </a:lnTo>
                  <a:cubicBezTo>
                    <a:pt x="3462" y="400"/>
                    <a:pt x="3462" y="696"/>
                    <a:pt x="3421" y="806"/>
                  </a:cubicBezTo>
                  <a:cubicBezTo>
                    <a:pt x="3380" y="916"/>
                    <a:pt x="3172" y="1339"/>
                    <a:pt x="3125" y="1380"/>
                  </a:cubicBezTo>
                  <a:cubicBezTo>
                    <a:pt x="3079" y="1421"/>
                    <a:pt x="2592" y="2041"/>
                    <a:pt x="2592" y="2041"/>
                  </a:cubicBezTo>
                  <a:cubicBezTo>
                    <a:pt x="2592" y="2041"/>
                    <a:pt x="2447" y="2285"/>
                    <a:pt x="2389" y="2308"/>
                  </a:cubicBezTo>
                  <a:cubicBezTo>
                    <a:pt x="2331" y="2331"/>
                    <a:pt x="1815" y="2563"/>
                    <a:pt x="1682" y="2592"/>
                  </a:cubicBezTo>
                  <a:cubicBezTo>
                    <a:pt x="1548" y="2621"/>
                    <a:pt x="1212" y="2731"/>
                    <a:pt x="1131" y="2806"/>
                  </a:cubicBezTo>
                  <a:cubicBezTo>
                    <a:pt x="1050" y="2882"/>
                    <a:pt x="928" y="2986"/>
                    <a:pt x="928" y="2986"/>
                  </a:cubicBezTo>
                  <a:lnTo>
                    <a:pt x="592" y="2685"/>
                  </a:lnTo>
                  <a:lnTo>
                    <a:pt x="319" y="1786"/>
                  </a:lnTo>
                  <a:lnTo>
                    <a:pt x="0" y="64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4107574" y="4981788"/>
              <a:ext cx="568597" cy="612335"/>
            </a:xfrm>
            <a:custGeom>
              <a:avLst/>
              <a:gdLst>
                <a:gd name="T0" fmla="*/ 2533 w 4737"/>
                <a:gd name="T1" fmla="*/ 4783 h 5108"/>
                <a:gd name="T2" fmla="*/ 2812 w 4737"/>
                <a:gd name="T3" fmla="*/ 4830 h 5108"/>
                <a:gd name="T4" fmla="*/ 2922 w 4737"/>
                <a:gd name="T5" fmla="*/ 4517 h 5108"/>
                <a:gd name="T6" fmla="*/ 4737 w 4737"/>
                <a:gd name="T7" fmla="*/ 3270 h 5108"/>
                <a:gd name="T8" fmla="*/ 4441 w 4737"/>
                <a:gd name="T9" fmla="*/ 2882 h 5108"/>
                <a:gd name="T10" fmla="*/ 4406 w 4737"/>
                <a:gd name="T11" fmla="*/ 2690 h 5108"/>
                <a:gd name="T12" fmla="*/ 4192 w 4737"/>
                <a:gd name="T13" fmla="*/ 2621 h 5108"/>
                <a:gd name="T14" fmla="*/ 4116 w 4737"/>
                <a:gd name="T15" fmla="*/ 2516 h 5108"/>
                <a:gd name="T16" fmla="*/ 3873 w 4737"/>
                <a:gd name="T17" fmla="*/ 2481 h 5108"/>
                <a:gd name="T18" fmla="*/ 3821 w 4737"/>
                <a:gd name="T19" fmla="*/ 2331 h 5108"/>
                <a:gd name="T20" fmla="*/ 3548 w 4737"/>
                <a:gd name="T21" fmla="*/ 2342 h 5108"/>
                <a:gd name="T22" fmla="*/ 3328 w 4737"/>
                <a:gd name="T23" fmla="*/ 2203 h 5108"/>
                <a:gd name="T24" fmla="*/ 3351 w 4737"/>
                <a:gd name="T25" fmla="*/ 2105 h 5108"/>
                <a:gd name="T26" fmla="*/ 3229 w 4737"/>
                <a:gd name="T27" fmla="*/ 1936 h 5108"/>
                <a:gd name="T28" fmla="*/ 3078 w 4737"/>
                <a:gd name="T29" fmla="*/ 1919 h 5108"/>
                <a:gd name="T30" fmla="*/ 3067 w 4737"/>
                <a:gd name="T31" fmla="*/ 1786 h 5108"/>
                <a:gd name="T32" fmla="*/ 2823 w 4737"/>
                <a:gd name="T33" fmla="*/ 1681 h 5108"/>
                <a:gd name="T34" fmla="*/ 2806 w 4737"/>
                <a:gd name="T35" fmla="*/ 1513 h 5108"/>
                <a:gd name="T36" fmla="*/ 2539 w 4737"/>
                <a:gd name="T37" fmla="*/ 1461 h 5108"/>
                <a:gd name="T38" fmla="*/ 2371 w 4737"/>
                <a:gd name="T39" fmla="*/ 1264 h 5108"/>
                <a:gd name="T40" fmla="*/ 2249 w 4737"/>
                <a:gd name="T41" fmla="*/ 1235 h 5108"/>
                <a:gd name="T42" fmla="*/ 2075 w 4737"/>
                <a:gd name="T43" fmla="*/ 957 h 5108"/>
                <a:gd name="T44" fmla="*/ 2128 w 4737"/>
                <a:gd name="T45" fmla="*/ 87 h 5108"/>
                <a:gd name="T46" fmla="*/ 2035 w 4737"/>
                <a:gd name="T47" fmla="*/ 46 h 5108"/>
                <a:gd name="T48" fmla="*/ 1959 w 4737"/>
                <a:gd name="T49" fmla="*/ 75 h 5108"/>
                <a:gd name="T50" fmla="*/ 1797 w 4737"/>
                <a:gd name="T51" fmla="*/ 284 h 5108"/>
                <a:gd name="T52" fmla="*/ 1687 w 4737"/>
                <a:gd name="T53" fmla="*/ 249 h 5108"/>
                <a:gd name="T54" fmla="*/ 1455 w 4737"/>
                <a:gd name="T55" fmla="*/ 504 h 5108"/>
                <a:gd name="T56" fmla="*/ 666 w 4737"/>
                <a:gd name="T57" fmla="*/ 823 h 5108"/>
                <a:gd name="T58" fmla="*/ 185 w 4737"/>
                <a:gd name="T59" fmla="*/ 1061 h 5108"/>
                <a:gd name="T60" fmla="*/ 0 w 4737"/>
                <a:gd name="T61" fmla="*/ 1206 h 5108"/>
                <a:gd name="T62" fmla="*/ 174 w 4737"/>
                <a:gd name="T63" fmla="*/ 1362 h 5108"/>
                <a:gd name="T64" fmla="*/ 1009 w 4737"/>
                <a:gd name="T65" fmla="*/ 3943 h 5108"/>
                <a:gd name="T66" fmla="*/ 1067 w 4737"/>
                <a:gd name="T67" fmla="*/ 4505 h 5108"/>
                <a:gd name="T68" fmla="*/ 1264 w 4737"/>
                <a:gd name="T69" fmla="*/ 5073 h 5108"/>
                <a:gd name="T70" fmla="*/ 1722 w 4737"/>
                <a:gd name="T71" fmla="*/ 5108 h 5108"/>
                <a:gd name="T72" fmla="*/ 2533 w 4737"/>
                <a:gd name="T73" fmla="*/ 4783 h 5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37" h="5108">
                  <a:moveTo>
                    <a:pt x="2533" y="4783"/>
                  </a:moveTo>
                  <a:lnTo>
                    <a:pt x="2812" y="4830"/>
                  </a:lnTo>
                  <a:lnTo>
                    <a:pt x="2922" y="4517"/>
                  </a:lnTo>
                  <a:lnTo>
                    <a:pt x="4737" y="3270"/>
                  </a:lnTo>
                  <a:lnTo>
                    <a:pt x="4441" y="2882"/>
                  </a:lnTo>
                  <a:lnTo>
                    <a:pt x="4406" y="2690"/>
                  </a:lnTo>
                  <a:lnTo>
                    <a:pt x="4192" y="2621"/>
                  </a:lnTo>
                  <a:lnTo>
                    <a:pt x="4116" y="2516"/>
                  </a:lnTo>
                  <a:lnTo>
                    <a:pt x="3873" y="2481"/>
                  </a:lnTo>
                  <a:lnTo>
                    <a:pt x="3821" y="2331"/>
                  </a:lnTo>
                  <a:lnTo>
                    <a:pt x="3548" y="2342"/>
                  </a:lnTo>
                  <a:cubicBezTo>
                    <a:pt x="3548" y="2342"/>
                    <a:pt x="3348" y="2253"/>
                    <a:pt x="3328" y="2203"/>
                  </a:cubicBezTo>
                  <a:cubicBezTo>
                    <a:pt x="3307" y="2153"/>
                    <a:pt x="3351" y="2105"/>
                    <a:pt x="3351" y="2105"/>
                  </a:cubicBezTo>
                  <a:lnTo>
                    <a:pt x="3229" y="1936"/>
                  </a:lnTo>
                  <a:lnTo>
                    <a:pt x="3078" y="1919"/>
                  </a:lnTo>
                  <a:lnTo>
                    <a:pt x="3067" y="1786"/>
                  </a:lnTo>
                  <a:cubicBezTo>
                    <a:pt x="3067" y="1786"/>
                    <a:pt x="2862" y="1734"/>
                    <a:pt x="2823" y="1681"/>
                  </a:cubicBezTo>
                  <a:cubicBezTo>
                    <a:pt x="2785" y="1629"/>
                    <a:pt x="2806" y="1513"/>
                    <a:pt x="2806" y="1513"/>
                  </a:cubicBezTo>
                  <a:lnTo>
                    <a:pt x="2539" y="1461"/>
                  </a:lnTo>
                  <a:cubicBezTo>
                    <a:pt x="2539" y="1461"/>
                    <a:pt x="2420" y="1294"/>
                    <a:pt x="2371" y="1264"/>
                  </a:cubicBezTo>
                  <a:cubicBezTo>
                    <a:pt x="2322" y="1234"/>
                    <a:pt x="2284" y="1235"/>
                    <a:pt x="2249" y="1235"/>
                  </a:cubicBezTo>
                  <a:cubicBezTo>
                    <a:pt x="2215" y="1235"/>
                    <a:pt x="2075" y="1067"/>
                    <a:pt x="2075" y="957"/>
                  </a:cubicBezTo>
                  <a:cubicBezTo>
                    <a:pt x="2075" y="846"/>
                    <a:pt x="2145" y="243"/>
                    <a:pt x="2128" y="87"/>
                  </a:cubicBezTo>
                  <a:cubicBezTo>
                    <a:pt x="2093" y="64"/>
                    <a:pt x="2035" y="46"/>
                    <a:pt x="2035" y="46"/>
                  </a:cubicBezTo>
                  <a:cubicBezTo>
                    <a:pt x="2035" y="46"/>
                    <a:pt x="2017" y="0"/>
                    <a:pt x="1959" y="75"/>
                  </a:cubicBezTo>
                  <a:cubicBezTo>
                    <a:pt x="1901" y="151"/>
                    <a:pt x="1861" y="290"/>
                    <a:pt x="1797" y="284"/>
                  </a:cubicBezTo>
                  <a:cubicBezTo>
                    <a:pt x="1733" y="278"/>
                    <a:pt x="1687" y="249"/>
                    <a:pt x="1687" y="249"/>
                  </a:cubicBezTo>
                  <a:cubicBezTo>
                    <a:pt x="1687" y="249"/>
                    <a:pt x="1588" y="429"/>
                    <a:pt x="1455" y="504"/>
                  </a:cubicBezTo>
                  <a:cubicBezTo>
                    <a:pt x="1322" y="580"/>
                    <a:pt x="759" y="783"/>
                    <a:pt x="666" y="823"/>
                  </a:cubicBezTo>
                  <a:cubicBezTo>
                    <a:pt x="574" y="864"/>
                    <a:pt x="319" y="974"/>
                    <a:pt x="185" y="1061"/>
                  </a:cubicBezTo>
                  <a:cubicBezTo>
                    <a:pt x="52" y="1148"/>
                    <a:pt x="0" y="1206"/>
                    <a:pt x="0" y="1206"/>
                  </a:cubicBezTo>
                  <a:lnTo>
                    <a:pt x="174" y="1362"/>
                  </a:lnTo>
                  <a:lnTo>
                    <a:pt x="1009" y="3943"/>
                  </a:lnTo>
                  <a:lnTo>
                    <a:pt x="1067" y="4505"/>
                  </a:lnTo>
                  <a:lnTo>
                    <a:pt x="1264" y="5073"/>
                  </a:lnTo>
                  <a:lnTo>
                    <a:pt x="1722" y="5108"/>
                  </a:lnTo>
                  <a:lnTo>
                    <a:pt x="2533" y="478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3433085" y="4307298"/>
              <a:ext cx="301563" cy="359114"/>
            </a:xfrm>
            <a:custGeom>
              <a:avLst/>
              <a:gdLst>
                <a:gd name="T0" fmla="*/ 0 w 2511"/>
                <a:gd name="T1" fmla="*/ 2348 h 2992"/>
                <a:gd name="T2" fmla="*/ 626 w 2511"/>
                <a:gd name="T3" fmla="*/ 2835 h 2992"/>
                <a:gd name="T4" fmla="*/ 1369 w 2511"/>
                <a:gd name="T5" fmla="*/ 2992 h 2992"/>
                <a:gd name="T6" fmla="*/ 1740 w 2511"/>
                <a:gd name="T7" fmla="*/ 2244 h 2992"/>
                <a:gd name="T8" fmla="*/ 2314 w 2511"/>
                <a:gd name="T9" fmla="*/ 1403 h 2992"/>
                <a:gd name="T10" fmla="*/ 2511 w 2511"/>
                <a:gd name="T11" fmla="*/ 1038 h 2992"/>
                <a:gd name="T12" fmla="*/ 1189 w 2511"/>
                <a:gd name="T13" fmla="*/ 249 h 2992"/>
                <a:gd name="T14" fmla="*/ 939 w 2511"/>
                <a:gd name="T15" fmla="*/ 0 h 2992"/>
                <a:gd name="T16" fmla="*/ 418 w 2511"/>
                <a:gd name="T17" fmla="*/ 713 h 2992"/>
                <a:gd name="T18" fmla="*/ 850 w 2511"/>
                <a:gd name="T19" fmla="*/ 1003 h 2992"/>
                <a:gd name="T20" fmla="*/ 0 w 2511"/>
                <a:gd name="T21" fmla="*/ 2348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1" h="2992">
                  <a:moveTo>
                    <a:pt x="0" y="2348"/>
                  </a:moveTo>
                  <a:lnTo>
                    <a:pt x="626" y="2835"/>
                  </a:lnTo>
                  <a:lnTo>
                    <a:pt x="1369" y="2992"/>
                  </a:lnTo>
                  <a:lnTo>
                    <a:pt x="1740" y="2244"/>
                  </a:lnTo>
                  <a:lnTo>
                    <a:pt x="2314" y="1403"/>
                  </a:lnTo>
                  <a:lnTo>
                    <a:pt x="2511" y="1038"/>
                  </a:lnTo>
                  <a:lnTo>
                    <a:pt x="1189" y="249"/>
                  </a:lnTo>
                  <a:lnTo>
                    <a:pt x="939" y="0"/>
                  </a:lnTo>
                  <a:lnTo>
                    <a:pt x="418" y="713"/>
                  </a:lnTo>
                  <a:lnTo>
                    <a:pt x="850" y="1003"/>
                  </a:lnTo>
                  <a:lnTo>
                    <a:pt x="0" y="234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5056002" y="4558218"/>
              <a:ext cx="398247" cy="421268"/>
            </a:xfrm>
            <a:custGeom>
              <a:avLst/>
              <a:gdLst>
                <a:gd name="T0" fmla="*/ 535 w 3304"/>
                <a:gd name="T1" fmla="*/ 3518 h 3518"/>
                <a:gd name="T2" fmla="*/ 353 w 3304"/>
                <a:gd name="T3" fmla="*/ 3328 h 3518"/>
                <a:gd name="T4" fmla="*/ 277 w 3304"/>
                <a:gd name="T5" fmla="*/ 3235 h 3518"/>
                <a:gd name="T6" fmla="*/ 89 w 3304"/>
                <a:gd name="T7" fmla="*/ 2554 h 3518"/>
                <a:gd name="T8" fmla="*/ 2 w 3304"/>
                <a:gd name="T9" fmla="*/ 1826 h 3518"/>
                <a:gd name="T10" fmla="*/ 74 w 3304"/>
                <a:gd name="T11" fmla="*/ 1270 h 3518"/>
                <a:gd name="T12" fmla="*/ 61 w 3304"/>
                <a:gd name="T13" fmla="*/ 1087 h 3518"/>
                <a:gd name="T14" fmla="*/ 45 w 3304"/>
                <a:gd name="T15" fmla="*/ 928 h 3518"/>
                <a:gd name="T16" fmla="*/ 469 w 3304"/>
                <a:gd name="T17" fmla="*/ 0 h 3518"/>
                <a:gd name="T18" fmla="*/ 747 w 3304"/>
                <a:gd name="T19" fmla="*/ 17 h 3518"/>
                <a:gd name="T20" fmla="*/ 2098 w 3304"/>
                <a:gd name="T21" fmla="*/ 52 h 3518"/>
                <a:gd name="T22" fmla="*/ 3217 w 3304"/>
                <a:gd name="T23" fmla="*/ 52 h 3518"/>
                <a:gd name="T24" fmla="*/ 3304 w 3304"/>
                <a:gd name="T25" fmla="*/ 139 h 3518"/>
                <a:gd name="T26" fmla="*/ 3298 w 3304"/>
                <a:gd name="T27" fmla="*/ 220 h 3518"/>
                <a:gd name="T28" fmla="*/ 3130 w 3304"/>
                <a:gd name="T29" fmla="*/ 352 h 3518"/>
                <a:gd name="T30" fmla="*/ 2846 w 3304"/>
                <a:gd name="T31" fmla="*/ 829 h 3518"/>
                <a:gd name="T32" fmla="*/ 2121 w 3304"/>
                <a:gd name="T33" fmla="*/ 1670 h 3518"/>
                <a:gd name="T34" fmla="*/ 2133 w 3304"/>
                <a:gd name="T35" fmla="*/ 1809 h 3518"/>
                <a:gd name="T36" fmla="*/ 2063 w 3304"/>
                <a:gd name="T37" fmla="*/ 1908 h 3518"/>
                <a:gd name="T38" fmla="*/ 1914 w 3304"/>
                <a:gd name="T39" fmla="*/ 2012 h 3518"/>
                <a:gd name="T40" fmla="*/ 535 w 3304"/>
                <a:gd name="T41" fmla="*/ 3518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04" h="3518">
                  <a:moveTo>
                    <a:pt x="535" y="3518"/>
                  </a:moveTo>
                  <a:lnTo>
                    <a:pt x="353" y="3328"/>
                  </a:lnTo>
                  <a:cubicBezTo>
                    <a:pt x="353" y="3328"/>
                    <a:pt x="335" y="3345"/>
                    <a:pt x="277" y="3235"/>
                  </a:cubicBezTo>
                  <a:cubicBezTo>
                    <a:pt x="220" y="3126"/>
                    <a:pt x="158" y="2751"/>
                    <a:pt x="89" y="2554"/>
                  </a:cubicBezTo>
                  <a:cubicBezTo>
                    <a:pt x="44" y="2328"/>
                    <a:pt x="0" y="2020"/>
                    <a:pt x="2" y="1826"/>
                  </a:cubicBezTo>
                  <a:cubicBezTo>
                    <a:pt x="30" y="1628"/>
                    <a:pt x="63" y="1383"/>
                    <a:pt x="74" y="1270"/>
                  </a:cubicBezTo>
                  <a:cubicBezTo>
                    <a:pt x="85" y="1157"/>
                    <a:pt x="65" y="1139"/>
                    <a:pt x="61" y="1087"/>
                  </a:cubicBezTo>
                  <a:cubicBezTo>
                    <a:pt x="56" y="1036"/>
                    <a:pt x="45" y="928"/>
                    <a:pt x="45" y="928"/>
                  </a:cubicBezTo>
                  <a:lnTo>
                    <a:pt x="469" y="0"/>
                  </a:lnTo>
                  <a:lnTo>
                    <a:pt x="747" y="17"/>
                  </a:lnTo>
                  <a:lnTo>
                    <a:pt x="2098" y="52"/>
                  </a:lnTo>
                  <a:lnTo>
                    <a:pt x="3217" y="52"/>
                  </a:lnTo>
                  <a:lnTo>
                    <a:pt x="3304" y="139"/>
                  </a:lnTo>
                  <a:lnTo>
                    <a:pt x="3298" y="220"/>
                  </a:lnTo>
                  <a:lnTo>
                    <a:pt x="3130" y="352"/>
                  </a:lnTo>
                  <a:lnTo>
                    <a:pt x="2846" y="829"/>
                  </a:lnTo>
                  <a:lnTo>
                    <a:pt x="2121" y="1670"/>
                  </a:lnTo>
                  <a:lnTo>
                    <a:pt x="2133" y="1809"/>
                  </a:lnTo>
                  <a:lnTo>
                    <a:pt x="2063" y="1908"/>
                  </a:lnTo>
                  <a:lnTo>
                    <a:pt x="1914" y="2012"/>
                  </a:lnTo>
                  <a:lnTo>
                    <a:pt x="535" y="351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4614017" y="4166875"/>
              <a:ext cx="828723" cy="412060"/>
            </a:xfrm>
            <a:custGeom>
              <a:avLst/>
              <a:gdLst>
                <a:gd name="T0" fmla="*/ 4163 w 6917"/>
                <a:gd name="T1" fmla="*/ 3276 h 3438"/>
                <a:gd name="T2" fmla="*/ 6917 w 6917"/>
                <a:gd name="T3" fmla="*/ 3340 h 3438"/>
                <a:gd name="T4" fmla="*/ 6911 w 6917"/>
                <a:gd name="T5" fmla="*/ 2760 h 3438"/>
                <a:gd name="T6" fmla="*/ 6557 w 6917"/>
                <a:gd name="T7" fmla="*/ 1478 h 3438"/>
                <a:gd name="T8" fmla="*/ 5920 w 6917"/>
                <a:gd name="T9" fmla="*/ 1473 h 3438"/>
                <a:gd name="T10" fmla="*/ 5583 w 6917"/>
                <a:gd name="T11" fmla="*/ 1061 h 3438"/>
                <a:gd name="T12" fmla="*/ 5108 w 6917"/>
                <a:gd name="T13" fmla="*/ 1531 h 3438"/>
                <a:gd name="T14" fmla="*/ 4656 w 6917"/>
                <a:gd name="T15" fmla="*/ 1183 h 3438"/>
                <a:gd name="T16" fmla="*/ 4679 w 6917"/>
                <a:gd name="T17" fmla="*/ 986 h 3438"/>
                <a:gd name="T18" fmla="*/ 4145 w 6917"/>
                <a:gd name="T19" fmla="*/ 812 h 3438"/>
                <a:gd name="T20" fmla="*/ 3931 w 6917"/>
                <a:gd name="T21" fmla="*/ 991 h 3438"/>
                <a:gd name="T22" fmla="*/ 3757 w 6917"/>
                <a:gd name="T23" fmla="*/ 765 h 3438"/>
                <a:gd name="T24" fmla="*/ 3606 w 6917"/>
                <a:gd name="T25" fmla="*/ 806 h 3438"/>
                <a:gd name="T26" fmla="*/ 3009 w 6917"/>
                <a:gd name="T27" fmla="*/ 597 h 3438"/>
                <a:gd name="T28" fmla="*/ 2916 w 6917"/>
                <a:gd name="T29" fmla="*/ 673 h 3438"/>
                <a:gd name="T30" fmla="*/ 2615 w 6917"/>
                <a:gd name="T31" fmla="*/ 516 h 3438"/>
                <a:gd name="T32" fmla="*/ 2417 w 6917"/>
                <a:gd name="T33" fmla="*/ 330 h 3438"/>
                <a:gd name="T34" fmla="*/ 2331 w 6917"/>
                <a:gd name="T35" fmla="*/ 98 h 3438"/>
                <a:gd name="T36" fmla="*/ 2215 w 6917"/>
                <a:gd name="T37" fmla="*/ 180 h 3438"/>
                <a:gd name="T38" fmla="*/ 2139 w 6917"/>
                <a:gd name="T39" fmla="*/ 87 h 3438"/>
                <a:gd name="T40" fmla="*/ 2029 w 6917"/>
                <a:gd name="T41" fmla="*/ 278 h 3438"/>
                <a:gd name="T42" fmla="*/ 1670 w 6917"/>
                <a:gd name="T43" fmla="*/ 145 h 3438"/>
                <a:gd name="T44" fmla="*/ 1333 w 6917"/>
                <a:gd name="T45" fmla="*/ 168 h 3438"/>
                <a:gd name="T46" fmla="*/ 1125 w 6917"/>
                <a:gd name="T47" fmla="*/ 0 h 3438"/>
                <a:gd name="T48" fmla="*/ 846 w 6917"/>
                <a:gd name="T49" fmla="*/ 12 h 3438"/>
                <a:gd name="T50" fmla="*/ 933 w 6917"/>
                <a:gd name="T51" fmla="*/ 301 h 3438"/>
                <a:gd name="T52" fmla="*/ 858 w 6917"/>
                <a:gd name="T53" fmla="*/ 759 h 3438"/>
                <a:gd name="T54" fmla="*/ 730 w 6917"/>
                <a:gd name="T55" fmla="*/ 1316 h 3438"/>
                <a:gd name="T56" fmla="*/ 411 w 6917"/>
                <a:gd name="T57" fmla="*/ 2313 h 3438"/>
                <a:gd name="T58" fmla="*/ 81 w 6917"/>
                <a:gd name="T59" fmla="*/ 2812 h 3438"/>
                <a:gd name="T60" fmla="*/ 5 w 6917"/>
                <a:gd name="T61" fmla="*/ 2969 h 3438"/>
                <a:gd name="T62" fmla="*/ 504 w 6917"/>
                <a:gd name="T63" fmla="*/ 3438 h 3438"/>
                <a:gd name="T64" fmla="*/ 1043 w 6917"/>
                <a:gd name="T65" fmla="*/ 3032 h 3438"/>
                <a:gd name="T66" fmla="*/ 1229 w 6917"/>
                <a:gd name="T67" fmla="*/ 2934 h 3438"/>
                <a:gd name="T68" fmla="*/ 1327 w 6917"/>
                <a:gd name="T69" fmla="*/ 2841 h 3438"/>
                <a:gd name="T70" fmla="*/ 1849 w 6917"/>
                <a:gd name="T71" fmla="*/ 2435 h 3438"/>
                <a:gd name="T72" fmla="*/ 2452 w 6917"/>
                <a:gd name="T73" fmla="*/ 2244 h 3438"/>
                <a:gd name="T74" fmla="*/ 2678 w 6917"/>
                <a:gd name="T75" fmla="*/ 2348 h 3438"/>
                <a:gd name="T76" fmla="*/ 3171 w 6917"/>
                <a:gd name="T77" fmla="*/ 2360 h 3438"/>
                <a:gd name="T78" fmla="*/ 3687 w 6917"/>
                <a:gd name="T79" fmla="*/ 2812 h 3438"/>
                <a:gd name="T80" fmla="*/ 3913 w 6917"/>
                <a:gd name="T81" fmla="*/ 3229 h 3438"/>
                <a:gd name="T82" fmla="*/ 4163 w 6917"/>
                <a:gd name="T83" fmla="*/ 3276 h 3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17" h="3438">
                  <a:moveTo>
                    <a:pt x="4163" y="3276"/>
                  </a:moveTo>
                  <a:lnTo>
                    <a:pt x="6917" y="3340"/>
                  </a:lnTo>
                  <a:lnTo>
                    <a:pt x="6911" y="2760"/>
                  </a:lnTo>
                  <a:lnTo>
                    <a:pt x="6557" y="1478"/>
                  </a:lnTo>
                  <a:lnTo>
                    <a:pt x="5920" y="1473"/>
                  </a:lnTo>
                  <a:lnTo>
                    <a:pt x="5583" y="1061"/>
                  </a:lnTo>
                  <a:lnTo>
                    <a:pt x="5108" y="1531"/>
                  </a:lnTo>
                  <a:lnTo>
                    <a:pt x="4656" y="1183"/>
                  </a:lnTo>
                  <a:lnTo>
                    <a:pt x="4679" y="986"/>
                  </a:lnTo>
                  <a:lnTo>
                    <a:pt x="4145" y="812"/>
                  </a:lnTo>
                  <a:lnTo>
                    <a:pt x="3931" y="991"/>
                  </a:lnTo>
                  <a:lnTo>
                    <a:pt x="3757" y="765"/>
                  </a:lnTo>
                  <a:lnTo>
                    <a:pt x="3606" y="806"/>
                  </a:lnTo>
                  <a:lnTo>
                    <a:pt x="3009" y="597"/>
                  </a:lnTo>
                  <a:lnTo>
                    <a:pt x="2916" y="673"/>
                  </a:lnTo>
                  <a:lnTo>
                    <a:pt x="2615" y="516"/>
                  </a:lnTo>
                  <a:lnTo>
                    <a:pt x="2417" y="330"/>
                  </a:lnTo>
                  <a:lnTo>
                    <a:pt x="2331" y="98"/>
                  </a:lnTo>
                  <a:lnTo>
                    <a:pt x="2215" y="180"/>
                  </a:lnTo>
                  <a:lnTo>
                    <a:pt x="2139" y="87"/>
                  </a:lnTo>
                  <a:lnTo>
                    <a:pt x="2029" y="278"/>
                  </a:lnTo>
                  <a:cubicBezTo>
                    <a:pt x="2029" y="278"/>
                    <a:pt x="1939" y="204"/>
                    <a:pt x="1670" y="145"/>
                  </a:cubicBezTo>
                  <a:cubicBezTo>
                    <a:pt x="1507" y="109"/>
                    <a:pt x="1333" y="168"/>
                    <a:pt x="1333" y="168"/>
                  </a:cubicBezTo>
                  <a:lnTo>
                    <a:pt x="1125" y="0"/>
                  </a:lnTo>
                  <a:lnTo>
                    <a:pt x="846" y="12"/>
                  </a:lnTo>
                  <a:cubicBezTo>
                    <a:pt x="846" y="12"/>
                    <a:pt x="922" y="168"/>
                    <a:pt x="933" y="301"/>
                  </a:cubicBezTo>
                  <a:cubicBezTo>
                    <a:pt x="945" y="435"/>
                    <a:pt x="858" y="759"/>
                    <a:pt x="858" y="759"/>
                  </a:cubicBezTo>
                  <a:lnTo>
                    <a:pt x="730" y="1316"/>
                  </a:lnTo>
                  <a:cubicBezTo>
                    <a:pt x="730" y="1316"/>
                    <a:pt x="518" y="2091"/>
                    <a:pt x="411" y="2313"/>
                  </a:cubicBezTo>
                  <a:cubicBezTo>
                    <a:pt x="305" y="2536"/>
                    <a:pt x="162" y="2661"/>
                    <a:pt x="81" y="2812"/>
                  </a:cubicBezTo>
                  <a:cubicBezTo>
                    <a:pt x="0" y="2963"/>
                    <a:pt x="5" y="2969"/>
                    <a:pt x="5" y="2969"/>
                  </a:cubicBezTo>
                  <a:lnTo>
                    <a:pt x="504" y="3438"/>
                  </a:lnTo>
                  <a:cubicBezTo>
                    <a:pt x="504" y="3438"/>
                    <a:pt x="974" y="2986"/>
                    <a:pt x="1043" y="3032"/>
                  </a:cubicBezTo>
                  <a:cubicBezTo>
                    <a:pt x="1113" y="3079"/>
                    <a:pt x="1229" y="2934"/>
                    <a:pt x="1229" y="2934"/>
                  </a:cubicBezTo>
                  <a:lnTo>
                    <a:pt x="1327" y="2841"/>
                  </a:lnTo>
                  <a:lnTo>
                    <a:pt x="1849" y="2435"/>
                  </a:lnTo>
                  <a:cubicBezTo>
                    <a:pt x="1849" y="2435"/>
                    <a:pt x="2371" y="2337"/>
                    <a:pt x="2452" y="2244"/>
                  </a:cubicBezTo>
                  <a:cubicBezTo>
                    <a:pt x="2533" y="2151"/>
                    <a:pt x="2678" y="2348"/>
                    <a:pt x="2678" y="2348"/>
                  </a:cubicBezTo>
                  <a:lnTo>
                    <a:pt x="3171" y="2360"/>
                  </a:lnTo>
                  <a:lnTo>
                    <a:pt x="3687" y="2812"/>
                  </a:lnTo>
                  <a:lnTo>
                    <a:pt x="3913" y="3229"/>
                  </a:lnTo>
                  <a:lnTo>
                    <a:pt x="4163" y="327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4450574" y="4431607"/>
              <a:ext cx="665281" cy="343000"/>
            </a:xfrm>
            <a:custGeom>
              <a:avLst/>
              <a:gdLst>
                <a:gd name="T0" fmla="*/ 5117 w 5551"/>
                <a:gd name="T1" fmla="*/ 1992 h 2869"/>
                <a:gd name="T2" fmla="*/ 5551 w 5551"/>
                <a:gd name="T3" fmla="*/ 1066 h 2869"/>
                <a:gd name="T4" fmla="*/ 5281 w 5551"/>
                <a:gd name="T5" fmla="*/ 1033 h 2869"/>
                <a:gd name="T6" fmla="*/ 5059 w 5551"/>
                <a:gd name="T7" fmla="*/ 590 h 2869"/>
                <a:gd name="T8" fmla="*/ 4526 w 5551"/>
                <a:gd name="T9" fmla="*/ 131 h 2869"/>
                <a:gd name="T10" fmla="*/ 4051 w 5551"/>
                <a:gd name="T11" fmla="*/ 139 h 2869"/>
                <a:gd name="T12" fmla="*/ 3870 w 5551"/>
                <a:gd name="T13" fmla="*/ 0 h 2869"/>
                <a:gd name="T14" fmla="*/ 3210 w 5551"/>
                <a:gd name="T15" fmla="*/ 213 h 2869"/>
                <a:gd name="T16" fmla="*/ 2501 w 5551"/>
                <a:gd name="T17" fmla="*/ 820 h 2869"/>
                <a:gd name="T18" fmla="*/ 2382 w 5551"/>
                <a:gd name="T19" fmla="*/ 812 h 2869"/>
                <a:gd name="T20" fmla="*/ 1861 w 5551"/>
                <a:gd name="T21" fmla="*/ 1230 h 2869"/>
                <a:gd name="T22" fmla="*/ 1369 w 5551"/>
                <a:gd name="T23" fmla="*/ 738 h 2869"/>
                <a:gd name="T24" fmla="*/ 369 w 5551"/>
                <a:gd name="T25" fmla="*/ 2066 h 2869"/>
                <a:gd name="T26" fmla="*/ 0 w 5551"/>
                <a:gd name="T27" fmla="*/ 2493 h 2869"/>
                <a:gd name="T28" fmla="*/ 1017 w 5551"/>
                <a:gd name="T29" fmla="*/ 2869 h 2869"/>
                <a:gd name="T30" fmla="*/ 1507 w 5551"/>
                <a:gd name="T31" fmla="*/ 2829 h 2869"/>
                <a:gd name="T32" fmla="*/ 1854 w 5551"/>
                <a:gd name="T33" fmla="*/ 2763 h 2869"/>
                <a:gd name="T34" fmla="*/ 2944 w 5551"/>
                <a:gd name="T35" fmla="*/ 2837 h 2869"/>
                <a:gd name="T36" fmla="*/ 4717 w 5551"/>
                <a:gd name="T37" fmla="*/ 1987 h 2869"/>
                <a:gd name="T38" fmla="*/ 4937 w 5551"/>
                <a:gd name="T39" fmla="*/ 1912 h 2869"/>
                <a:gd name="T40" fmla="*/ 5031 w 5551"/>
                <a:gd name="T41" fmla="*/ 1940 h 2869"/>
                <a:gd name="T42" fmla="*/ 5117 w 5551"/>
                <a:gd name="T43" fmla="*/ 1992 h 2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51" h="2869">
                  <a:moveTo>
                    <a:pt x="5117" y="1992"/>
                  </a:moveTo>
                  <a:lnTo>
                    <a:pt x="5551" y="1066"/>
                  </a:lnTo>
                  <a:lnTo>
                    <a:pt x="5281" y="1033"/>
                  </a:lnTo>
                  <a:lnTo>
                    <a:pt x="5059" y="590"/>
                  </a:lnTo>
                  <a:lnTo>
                    <a:pt x="4526" y="131"/>
                  </a:lnTo>
                  <a:lnTo>
                    <a:pt x="4051" y="139"/>
                  </a:lnTo>
                  <a:cubicBezTo>
                    <a:pt x="4051" y="139"/>
                    <a:pt x="3948" y="8"/>
                    <a:pt x="3870" y="0"/>
                  </a:cubicBezTo>
                  <a:cubicBezTo>
                    <a:pt x="3756" y="94"/>
                    <a:pt x="3337" y="193"/>
                    <a:pt x="3210" y="213"/>
                  </a:cubicBezTo>
                  <a:cubicBezTo>
                    <a:pt x="3129" y="256"/>
                    <a:pt x="2501" y="820"/>
                    <a:pt x="2501" y="820"/>
                  </a:cubicBezTo>
                  <a:cubicBezTo>
                    <a:pt x="2501" y="820"/>
                    <a:pt x="2431" y="828"/>
                    <a:pt x="2382" y="812"/>
                  </a:cubicBezTo>
                  <a:cubicBezTo>
                    <a:pt x="2333" y="795"/>
                    <a:pt x="1861" y="1230"/>
                    <a:pt x="1861" y="1230"/>
                  </a:cubicBezTo>
                  <a:lnTo>
                    <a:pt x="1369" y="738"/>
                  </a:lnTo>
                  <a:lnTo>
                    <a:pt x="369" y="2066"/>
                  </a:lnTo>
                  <a:lnTo>
                    <a:pt x="0" y="2493"/>
                  </a:lnTo>
                  <a:cubicBezTo>
                    <a:pt x="0" y="2493"/>
                    <a:pt x="820" y="2869"/>
                    <a:pt x="1017" y="2869"/>
                  </a:cubicBezTo>
                  <a:cubicBezTo>
                    <a:pt x="1115" y="2869"/>
                    <a:pt x="1336" y="2858"/>
                    <a:pt x="1507" y="2829"/>
                  </a:cubicBezTo>
                  <a:cubicBezTo>
                    <a:pt x="1678" y="2800"/>
                    <a:pt x="1799" y="2763"/>
                    <a:pt x="1854" y="2763"/>
                  </a:cubicBezTo>
                  <a:cubicBezTo>
                    <a:pt x="1909" y="2763"/>
                    <a:pt x="2944" y="2837"/>
                    <a:pt x="2944" y="2837"/>
                  </a:cubicBezTo>
                  <a:lnTo>
                    <a:pt x="4717" y="1987"/>
                  </a:lnTo>
                  <a:cubicBezTo>
                    <a:pt x="4717" y="1987"/>
                    <a:pt x="4879" y="1910"/>
                    <a:pt x="4937" y="1912"/>
                  </a:cubicBezTo>
                  <a:cubicBezTo>
                    <a:pt x="4995" y="1913"/>
                    <a:pt x="5021" y="1924"/>
                    <a:pt x="5031" y="1940"/>
                  </a:cubicBezTo>
                  <a:cubicBezTo>
                    <a:pt x="5040" y="1955"/>
                    <a:pt x="5117" y="1992"/>
                    <a:pt x="5117" y="1992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4294037" y="3186219"/>
              <a:ext cx="446590" cy="494932"/>
            </a:xfrm>
            <a:custGeom>
              <a:avLst/>
              <a:gdLst>
                <a:gd name="T0" fmla="*/ 0 w 3717"/>
                <a:gd name="T1" fmla="*/ 2432 h 4113"/>
                <a:gd name="T2" fmla="*/ 615 w 3717"/>
                <a:gd name="T3" fmla="*/ 2664 h 4113"/>
                <a:gd name="T4" fmla="*/ 1326 w 3717"/>
                <a:gd name="T5" fmla="*/ 3169 h 4113"/>
                <a:gd name="T6" fmla="*/ 1540 w 3717"/>
                <a:gd name="T7" fmla="*/ 3512 h 4113"/>
                <a:gd name="T8" fmla="*/ 1514 w 3717"/>
                <a:gd name="T9" fmla="*/ 3098 h 4113"/>
                <a:gd name="T10" fmla="*/ 1708 w 3717"/>
                <a:gd name="T11" fmla="*/ 3104 h 4113"/>
                <a:gd name="T12" fmla="*/ 1708 w 3717"/>
                <a:gd name="T13" fmla="*/ 3033 h 4113"/>
                <a:gd name="T14" fmla="*/ 2283 w 3717"/>
                <a:gd name="T15" fmla="*/ 3091 h 4113"/>
                <a:gd name="T16" fmla="*/ 2484 w 3717"/>
                <a:gd name="T17" fmla="*/ 3725 h 4113"/>
                <a:gd name="T18" fmla="*/ 2775 w 3717"/>
                <a:gd name="T19" fmla="*/ 4042 h 4113"/>
                <a:gd name="T20" fmla="*/ 3299 w 3717"/>
                <a:gd name="T21" fmla="*/ 4113 h 4113"/>
                <a:gd name="T22" fmla="*/ 3717 w 3717"/>
                <a:gd name="T23" fmla="*/ 2908 h 4113"/>
                <a:gd name="T24" fmla="*/ 2994 w 3717"/>
                <a:gd name="T25" fmla="*/ 2545 h 4113"/>
                <a:gd name="T26" fmla="*/ 2855 w 3717"/>
                <a:gd name="T27" fmla="*/ 2449 h 4113"/>
                <a:gd name="T28" fmla="*/ 2706 w 3717"/>
                <a:gd name="T29" fmla="*/ 2286 h 4113"/>
                <a:gd name="T30" fmla="*/ 2633 w 3717"/>
                <a:gd name="T31" fmla="*/ 1966 h 4113"/>
                <a:gd name="T32" fmla="*/ 2646 w 3717"/>
                <a:gd name="T33" fmla="*/ 1714 h 4113"/>
                <a:gd name="T34" fmla="*/ 2814 w 3717"/>
                <a:gd name="T35" fmla="*/ 1086 h 4113"/>
                <a:gd name="T36" fmla="*/ 2846 w 3717"/>
                <a:gd name="T37" fmla="*/ 918 h 4113"/>
                <a:gd name="T38" fmla="*/ 2374 w 3717"/>
                <a:gd name="T39" fmla="*/ 0 h 4113"/>
                <a:gd name="T40" fmla="*/ 1494 w 3717"/>
                <a:gd name="T41" fmla="*/ 815 h 4113"/>
                <a:gd name="T42" fmla="*/ 1236 w 3717"/>
                <a:gd name="T43" fmla="*/ 550 h 4113"/>
                <a:gd name="T44" fmla="*/ 1048 w 3717"/>
                <a:gd name="T45" fmla="*/ 660 h 4113"/>
                <a:gd name="T46" fmla="*/ 828 w 3717"/>
                <a:gd name="T47" fmla="*/ 1119 h 4113"/>
                <a:gd name="T48" fmla="*/ 828 w 3717"/>
                <a:gd name="T49" fmla="*/ 1293 h 4113"/>
                <a:gd name="T50" fmla="*/ 757 w 3717"/>
                <a:gd name="T51" fmla="*/ 1462 h 4113"/>
                <a:gd name="T52" fmla="*/ 602 w 3717"/>
                <a:gd name="T53" fmla="*/ 1597 h 4113"/>
                <a:gd name="T54" fmla="*/ 84 w 3717"/>
                <a:gd name="T55" fmla="*/ 1597 h 4113"/>
                <a:gd name="T56" fmla="*/ 13 w 3717"/>
                <a:gd name="T57" fmla="*/ 1785 h 4113"/>
                <a:gd name="T58" fmla="*/ 117 w 3717"/>
                <a:gd name="T59" fmla="*/ 2238 h 4113"/>
                <a:gd name="T60" fmla="*/ 0 w 3717"/>
                <a:gd name="T61" fmla="*/ 2432 h 4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17" h="4113">
                  <a:moveTo>
                    <a:pt x="0" y="2432"/>
                  </a:moveTo>
                  <a:lnTo>
                    <a:pt x="615" y="2664"/>
                  </a:lnTo>
                  <a:lnTo>
                    <a:pt x="1326" y="3169"/>
                  </a:lnTo>
                  <a:lnTo>
                    <a:pt x="1540" y="3512"/>
                  </a:lnTo>
                  <a:lnTo>
                    <a:pt x="1514" y="3098"/>
                  </a:lnTo>
                  <a:lnTo>
                    <a:pt x="1708" y="3104"/>
                  </a:lnTo>
                  <a:lnTo>
                    <a:pt x="1708" y="3033"/>
                  </a:lnTo>
                  <a:lnTo>
                    <a:pt x="2283" y="3091"/>
                  </a:lnTo>
                  <a:lnTo>
                    <a:pt x="2484" y="3725"/>
                  </a:lnTo>
                  <a:lnTo>
                    <a:pt x="2775" y="4042"/>
                  </a:lnTo>
                  <a:lnTo>
                    <a:pt x="3299" y="4113"/>
                  </a:lnTo>
                  <a:lnTo>
                    <a:pt x="3717" y="2908"/>
                  </a:lnTo>
                  <a:cubicBezTo>
                    <a:pt x="3717" y="2908"/>
                    <a:pt x="3131" y="2607"/>
                    <a:pt x="2994" y="2545"/>
                  </a:cubicBezTo>
                  <a:cubicBezTo>
                    <a:pt x="2895" y="2468"/>
                    <a:pt x="2855" y="2449"/>
                    <a:pt x="2855" y="2449"/>
                  </a:cubicBezTo>
                  <a:cubicBezTo>
                    <a:pt x="2855" y="2449"/>
                    <a:pt x="2748" y="2358"/>
                    <a:pt x="2706" y="2286"/>
                  </a:cubicBezTo>
                  <a:cubicBezTo>
                    <a:pt x="2664" y="2214"/>
                    <a:pt x="2633" y="1966"/>
                    <a:pt x="2633" y="1966"/>
                  </a:cubicBezTo>
                  <a:lnTo>
                    <a:pt x="2646" y="1714"/>
                  </a:lnTo>
                  <a:lnTo>
                    <a:pt x="2814" y="1086"/>
                  </a:lnTo>
                  <a:lnTo>
                    <a:pt x="2846" y="918"/>
                  </a:lnTo>
                  <a:lnTo>
                    <a:pt x="2374" y="0"/>
                  </a:lnTo>
                  <a:lnTo>
                    <a:pt x="1494" y="815"/>
                  </a:lnTo>
                  <a:lnTo>
                    <a:pt x="1236" y="550"/>
                  </a:lnTo>
                  <a:lnTo>
                    <a:pt x="1048" y="660"/>
                  </a:lnTo>
                  <a:lnTo>
                    <a:pt x="828" y="1119"/>
                  </a:lnTo>
                  <a:lnTo>
                    <a:pt x="828" y="1293"/>
                  </a:lnTo>
                  <a:lnTo>
                    <a:pt x="757" y="1462"/>
                  </a:lnTo>
                  <a:lnTo>
                    <a:pt x="602" y="1597"/>
                  </a:lnTo>
                  <a:lnTo>
                    <a:pt x="84" y="1597"/>
                  </a:lnTo>
                  <a:lnTo>
                    <a:pt x="13" y="1785"/>
                  </a:lnTo>
                  <a:lnTo>
                    <a:pt x="117" y="2238"/>
                  </a:lnTo>
                  <a:lnTo>
                    <a:pt x="0" y="243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3357119" y="1966152"/>
              <a:ext cx="308469" cy="359114"/>
            </a:xfrm>
            <a:custGeom>
              <a:avLst/>
              <a:gdLst>
                <a:gd name="T0" fmla="*/ 2005 w 2574"/>
                <a:gd name="T1" fmla="*/ 2884 h 2994"/>
                <a:gd name="T2" fmla="*/ 2574 w 2574"/>
                <a:gd name="T3" fmla="*/ 2994 h 2994"/>
                <a:gd name="T4" fmla="*/ 2509 w 2574"/>
                <a:gd name="T5" fmla="*/ 2735 h 2994"/>
                <a:gd name="T6" fmla="*/ 2490 w 2574"/>
                <a:gd name="T7" fmla="*/ 2373 h 2994"/>
                <a:gd name="T8" fmla="*/ 2043 w 2574"/>
                <a:gd name="T9" fmla="*/ 2419 h 2994"/>
                <a:gd name="T10" fmla="*/ 2115 w 2574"/>
                <a:gd name="T11" fmla="*/ 1862 h 2994"/>
                <a:gd name="T12" fmla="*/ 1882 w 2574"/>
                <a:gd name="T13" fmla="*/ 1875 h 2994"/>
                <a:gd name="T14" fmla="*/ 1869 w 2574"/>
                <a:gd name="T15" fmla="*/ 1726 h 2994"/>
                <a:gd name="T16" fmla="*/ 2108 w 2574"/>
                <a:gd name="T17" fmla="*/ 1746 h 2994"/>
                <a:gd name="T18" fmla="*/ 2076 w 2574"/>
                <a:gd name="T19" fmla="*/ 1474 h 2994"/>
                <a:gd name="T20" fmla="*/ 1591 w 2574"/>
                <a:gd name="T21" fmla="*/ 420 h 2994"/>
                <a:gd name="T22" fmla="*/ 1565 w 2574"/>
                <a:gd name="T23" fmla="*/ 0 h 2994"/>
                <a:gd name="T24" fmla="*/ 1448 w 2574"/>
                <a:gd name="T25" fmla="*/ 155 h 2994"/>
                <a:gd name="T26" fmla="*/ 1009 w 2574"/>
                <a:gd name="T27" fmla="*/ 368 h 2994"/>
                <a:gd name="T28" fmla="*/ 944 w 2574"/>
                <a:gd name="T29" fmla="*/ 26 h 2994"/>
                <a:gd name="T30" fmla="*/ 174 w 2574"/>
                <a:gd name="T31" fmla="*/ 252 h 2994"/>
                <a:gd name="T32" fmla="*/ 245 w 2574"/>
                <a:gd name="T33" fmla="*/ 375 h 2994"/>
                <a:gd name="T34" fmla="*/ 0 w 2574"/>
                <a:gd name="T35" fmla="*/ 575 h 2994"/>
                <a:gd name="T36" fmla="*/ 1675 w 2574"/>
                <a:gd name="T37" fmla="*/ 2140 h 2994"/>
                <a:gd name="T38" fmla="*/ 2005 w 2574"/>
                <a:gd name="T39" fmla="*/ 2884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4" h="2994">
                  <a:moveTo>
                    <a:pt x="2005" y="2884"/>
                  </a:moveTo>
                  <a:lnTo>
                    <a:pt x="2574" y="2994"/>
                  </a:lnTo>
                  <a:lnTo>
                    <a:pt x="2509" y="2735"/>
                  </a:lnTo>
                  <a:lnTo>
                    <a:pt x="2490" y="2373"/>
                  </a:lnTo>
                  <a:lnTo>
                    <a:pt x="2043" y="2419"/>
                  </a:lnTo>
                  <a:lnTo>
                    <a:pt x="2115" y="1862"/>
                  </a:lnTo>
                  <a:lnTo>
                    <a:pt x="1882" y="1875"/>
                  </a:lnTo>
                  <a:lnTo>
                    <a:pt x="1869" y="1726"/>
                  </a:lnTo>
                  <a:lnTo>
                    <a:pt x="2108" y="1746"/>
                  </a:lnTo>
                  <a:lnTo>
                    <a:pt x="2076" y="1474"/>
                  </a:lnTo>
                  <a:lnTo>
                    <a:pt x="1591" y="420"/>
                  </a:lnTo>
                  <a:lnTo>
                    <a:pt x="1565" y="0"/>
                  </a:lnTo>
                  <a:lnTo>
                    <a:pt x="1448" y="155"/>
                  </a:lnTo>
                  <a:lnTo>
                    <a:pt x="1009" y="368"/>
                  </a:lnTo>
                  <a:lnTo>
                    <a:pt x="944" y="26"/>
                  </a:lnTo>
                  <a:lnTo>
                    <a:pt x="174" y="252"/>
                  </a:lnTo>
                  <a:lnTo>
                    <a:pt x="245" y="375"/>
                  </a:lnTo>
                  <a:lnTo>
                    <a:pt x="0" y="575"/>
                  </a:lnTo>
                  <a:lnTo>
                    <a:pt x="1675" y="2140"/>
                  </a:lnTo>
                  <a:lnTo>
                    <a:pt x="2005" y="2884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3370931" y="2306850"/>
              <a:ext cx="372925" cy="531765"/>
            </a:xfrm>
            <a:custGeom>
              <a:avLst/>
              <a:gdLst>
                <a:gd name="T0" fmla="*/ 3113 w 3113"/>
                <a:gd name="T1" fmla="*/ 4006 h 4435"/>
                <a:gd name="T2" fmla="*/ 2759 w 3113"/>
                <a:gd name="T3" fmla="*/ 3740 h 4435"/>
                <a:gd name="T4" fmla="*/ 2684 w 3113"/>
                <a:gd name="T5" fmla="*/ 3113 h 4435"/>
                <a:gd name="T6" fmla="*/ 2481 w 3113"/>
                <a:gd name="T7" fmla="*/ 2702 h 4435"/>
                <a:gd name="T8" fmla="*/ 2458 w 3113"/>
                <a:gd name="T9" fmla="*/ 1710 h 4435"/>
                <a:gd name="T10" fmla="*/ 2620 w 3113"/>
                <a:gd name="T11" fmla="*/ 1142 h 4435"/>
                <a:gd name="T12" fmla="*/ 2696 w 3113"/>
                <a:gd name="T13" fmla="*/ 1020 h 4435"/>
                <a:gd name="T14" fmla="*/ 2446 w 3113"/>
                <a:gd name="T15" fmla="*/ 145 h 4435"/>
                <a:gd name="T16" fmla="*/ 2116 w 3113"/>
                <a:gd name="T17" fmla="*/ 93 h 4435"/>
                <a:gd name="T18" fmla="*/ 1698 w 3113"/>
                <a:gd name="T19" fmla="*/ 17 h 4435"/>
                <a:gd name="T20" fmla="*/ 1281 w 3113"/>
                <a:gd name="T21" fmla="*/ 168 h 4435"/>
                <a:gd name="T22" fmla="*/ 1571 w 3113"/>
                <a:gd name="T23" fmla="*/ 498 h 4435"/>
                <a:gd name="T24" fmla="*/ 829 w 3113"/>
                <a:gd name="T25" fmla="*/ 1032 h 4435"/>
                <a:gd name="T26" fmla="*/ 260 w 3113"/>
                <a:gd name="T27" fmla="*/ 1449 h 4435"/>
                <a:gd name="T28" fmla="*/ 0 w 3113"/>
                <a:gd name="T29" fmla="*/ 1884 h 4435"/>
                <a:gd name="T30" fmla="*/ 58 w 3113"/>
                <a:gd name="T31" fmla="*/ 2354 h 4435"/>
                <a:gd name="T32" fmla="*/ 30 w 3113"/>
                <a:gd name="T33" fmla="*/ 2834 h 4435"/>
                <a:gd name="T34" fmla="*/ 169 w 3113"/>
                <a:gd name="T35" fmla="*/ 2967 h 4435"/>
                <a:gd name="T36" fmla="*/ 367 w 3113"/>
                <a:gd name="T37" fmla="*/ 3344 h 4435"/>
                <a:gd name="T38" fmla="*/ 461 w 3113"/>
                <a:gd name="T39" fmla="*/ 3734 h 4435"/>
                <a:gd name="T40" fmla="*/ 1008 w 3113"/>
                <a:gd name="T41" fmla="*/ 4267 h 4435"/>
                <a:gd name="T42" fmla="*/ 1321 w 3113"/>
                <a:gd name="T43" fmla="*/ 4424 h 4435"/>
                <a:gd name="T44" fmla="*/ 1722 w 3113"/>
                <a:gd name="T45" fmla="*/ 4377 h 4435"/>
                <a:gd name="T46" fmla="*/ 3113 w 3113"/>
                <a:gd name="T47" fmla="*/ 4006 h 4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13" h="4435">
                  <a:moveTo>
                    <a:pt x="3113" y="4006"/>
                  </a:moveTo>
                  <a:lnTo>
                    <a:pt x="2759" y="3740"/>
                  </a:lnTo>
                  <a:cubicBezTo>
                    <a:pt x="2759" y="3740"/>
                    <a:pt x="2731" y="3270"/>
                    <a:pt x="2684" y="3113"/>
                  </a:cubicBezTo>
                  <a:cubicBezTo>
                    <a:pt x="2637" y="2957"/>
                    <a:pt x="2481" y="2702"/>
                    <a:pt x="2481" y="2702"/>
                  </a:cubicBezTo>
                  <a:lnTo>
                    <a:pt x="2458" y="1710"/>
                  </a:lnTo>
                  <a:lnTo>
                    <a:pt x="2620" y="1142"/>
                  </a:lnTo>
                  <a:lnTo>
                    <a:pt x="2696" y="1020"/>
                  </a:lnTo>
                  <a:lnTo>
                    <a:pt x="2446" y="145"/>
                  </a:lnTo>
                  <a:cubicBezTo>
                    <a:pt x="2446" y="145"/>
                    <a:pt x="2180" y="104"/>
                    <a:pt x="2116" y="93"/>
                  </a:cubicBezTo>
                  <a:cubicBezTo>
                    <a:pt x="2052" y="81"/>
                    <a:pt x="1791" y="0"/>
                    <a:pt x="1698" y="17"/>
                  </a:cubicBezTo>
                  <a:cubicBezTo>
                    <a:pt x="1606" y="35"/>
                    <a:pt x="1281" y="168"/>
                    <a:pt x="1281" y="168"/>
                  </a:cubicBezTo>
                  <a:lnTo>
                    <a:pt x="1571" y="498"/>
                  </a:lnTo>
                  <a:lnTo>
                    <a:pt x="829" y="1032"/>
                  </a:lnTo>
                  <a:lnTo>
                    <a:pt x="260" y="1449"/>
                  </a:lnTo>
                  <a:lnTo>
                    <a:pt x="0" y="1884"/>
                  </a:lnTo>
                  <a:lnTo>
                    <a:pt x="58" y="2354"/>
                  </a:lnTo>
                  <a:lnTo>
                    <a:pt x="30" y="2834"/>
                  </a:lnTo>
                  <a:cubicBezTo>
                    <a:pt x="30" y="2834"/>
                    <a:pt x="122" y="2910"/>
                    <a:pt x="169" y="2967"/>
                  </a:cubicBezTo>
                  <a:cubicBezTo>
                    <a:pt x="215" y="3025"/>
                    <a:pt x="326" y="3220"/>
                    <a:pt x="367" y="3344"/>
                  </a:cubicBezTo>
                  <a:cubicBezTo>
                    <a:pt x="402" y="3449"/>
                    <a:pt x="461" y="3734"/>
                    <a:pt x="461" y="3734"/>
                  </a:cubicBezTo>
                  <a:lnTo>
                    <a:pt x="1008" y="4267"/>
                  </a:lnTo>
                  <a:cubicBezTo>
                    <a:pt x="1008" y="4267"/>
                    <a:pt x="1188" y="4412"/>
                    <a:pt x="1321" y="4424"/>
                  </a:cubicBezTo>
                  <a:cubicBezTo>
                    <a:pt x="1455" y="4435"/>
                    <a:pt x="1594" y="4424"/>
                    <a:pt x="1722" y="4377"/>
                  </a:cubicBezTo>
                  <a:cubicBezTo>
                    <a:pt x="1849" y="4331"/>
                    <a:pt x="3113" y="4006"/>
                    <a:pt x="3113" y="4006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3748461" y="2753440"/>
              <a:ext cx="310771" cy="349906"/>
            </a:xfrm>
            <a:custGeom>
              <a:avLst/>
              <a:gdLst>
                <a:gd name="T0" fmla="*/ 2591 w 2595"/>
                <a:gd name="T1" fmla="*/ 1397 h 2900"/>
                <a:gd name="T2" fmla="*/ 2595 w 2595"/>
                <a:gd name="T3" fmla="*/ 2018 h 2900"/>
                <a:gd name="T4" fmla="*/ 1561 w 2595"/>
                <a:gd name="T5" fmla="*/ 1883 h 2900"/>
                <a:gd name="T6" fmla="*/ 1594 w 2595"/>
                <a:gd name="T7" fmla="*/ 2514 h 2900"/>
                <a:gd name="T8" fmla="*/ 1483 w 2595"/>
                <a:gd name="T9" fmla="*/ 2818 h 2900"/>
                <a:gd name="T10" fmla="*/ 1358 w 2595"/>
                <a:gd name="T11" fmla="*/ 2828 h 2900"/>
                <a:gd name="T12" fmla="*/ 1331 w 2595"/>
                <a:gd name="T13" fmla="*/ 2900 h 2900"/>
                <a:gd name="T14" fmla="*/ 908 w 2595"/>
                <a:gd name="T15" fmla="*/ 2657 h 2900"/>
                <a:gd name="T16" fmla="*/ 736 w 2595"/>
                <a:gd name="T17" fmla="*/ 2666 h 2900"/>
                <a:gd name="T18" fmla="*/ 588 w 2595"/>
                <a:gd name="T19" fmla="*/ 1958 h 2900"/>
                <a:gd name="T20" fmla="*/ 0 w 2595"/>
                <a:gd name="T21" fmla="*/ 1980 h 2900"/>
                <a:gd name="T22" fmla="*/ 48 w 2595"/>
                <a:gd name="T23" fmla="*/ 1804 h 2900"/>
                <a:gd name="T24" fmla="*/ 138 w 2595"/>
                <a:gd name="T25" fmla="*/ 1652 h 2900"/>
                <a:gd name="T26" fmla="*/ 469 w 2595"/>
                <a:gd name="T27" fmla="*/ 1287 h 2900"/>
                <a:gd name="T28" fmla="*/ 364 w 2595"/>
                <a:gd name="T29" fmla="*/ 551 h 2900"/>
                <a:gd name="T30" fmla="*/ 787 w 2595"/>
                <a:gd name="T31" fmla="*/ 469 h 2900"/>
                <a:gd name="T32" fmla="*/ 770 w 2595"/>
                <a:gd name="T33" fmla="*/ 371 h 2900"/>
                <a:gd name="T34" fmla="*/ 1414 w 2595"/>
                <a:gd name="T35" fmla="*/ 0 h 2900"/>
                <a:gd name="T36" fmla="*/ 1669 w 2595"/>
                <a:gd name="T37" fmla="*/ 446 h 2900"/>
                <a:gd name="T38" fmla="*/ 2469 w 2595"/>
                <a:gd name="T39" fmla="*/ 1322 h 2900"/>
                <a:gd name="T40" fmla="*/ 2591 w 2595"/>
                <a:gd name="T41" fmla="*/ 1397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95" h="2900">
                  <a:moveTo>
                    <a:pt x="2591" y="1397"/>
                  </a:moveTo>
                  <a:lnTo>
                    <a:pt x="2595" y="2018"/>
                  </a:lnTo>
                  <a:lnTo>
                    <a:pt x="1561" y="1883"/>
                  </a:lnTo>
                  <a:lnTo>
                    <a:pt x="1594" y="2514"/>
                  </a:lnTo>
                  <a:lnTo>
                    <a:pt x="1483" y="2818"/>
                  </a:lnTo>
                  <a:lnTo>
                    <a:pt x="1358" y="2828"/>
                  </a:lnTo>
                  <a:lnTo>
                    <a:pt x="1331" y="2900"/>
                  </a:lnTo>
                  <a:lnTo>
                    <a:pt x="908" y="2657"/>
                  </a:lnTo>
                  <a:lnTo>
                    <a:pt x="736" y="2666"/>
                  </a:lnTo>
                  <a:cubicBezTo>
                    <a:pt x="736" y="2666"/>
                    <a:pt x="651" y="2179"/>
                    <a:pt x="588" y="1958"/>
                  </a:cubicBezTo>
                  <a:cubicBezTo>
                    <a:pt x="450" y="1957"/>
                    <a:pt x="174" y="1964"/>
                    <a:pt x="0" y="1980"/>
                  </a:cubicBezTo>
                  <a:cubicBezTo>
                    <a:pt x="17" y="1896"/>
                    <a:pt x="19" y="1868"/>
                    <a:pt x="48" y="1804"/>
                  </a:cubicBezTo>
                  <a:cubicBezTo>
                    <a:pt x="77" y="1740"/>
                    <a:pt x="85" y="1730"/>
                    <a:pt x="138" y="1652"/>
                  </a:cubicBezTo>
                  <a:cubicBezTo>
                    <a:pt x="191" y="1575"/>
                    <a:pt x="469" y="1287"/>
                    <a:pt x="469" y="1287"/>
                  </a:cubicBezTo>
                  <a:lnTo>
                    <a:pt x="364" y="551"/>
                  </a:lnTo>
                  <a:lnTo>
                    <a:pt x="787" y="469"/>
                  </a:lnTo>
                  <a:lnTo>
                    <a:pt x="770" y="371"/>
                  </a:lnTo>
                  <a:lnTo>
                    <a:pt x="1414" y="0"/>
                  </a:lnTo>
                  <a:lnTo>
                    <a:pt x="1669" y="446"/>
                  </a:lnTo>
                  <a:lnTo>
                    <a:pt x="2469" y="1322"/>
                  </a:lnTo>
                  <a:lnTo>
                    <a:pt x="2591" y="139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4056930" y="2488710"/>
              <a:ext cx="239409" cy="531765"/>
            </a:xfrm>
            <a:custGeom>
              <a:avLst/>
              <a:gdLst>
                <a:gd name="T0" fmla="*/ 1135 w 1993"/>
                <a:gd name="T1" fmla="*/ 0 h 4436"/>
                <a:gd name="T2" fmla="*/ 1193 w 1993"/>
                <a:gd name="T3" fmla="*/ 93 h 4436"/>
                <a:gd name="T4" fmla="*/ 1146 w 1993"/>
                <a:gd name="T5" fmla="*/ 255 h 4436"/>
                <a:gd name="T6" fmla="*/ 1112 w 1993"/>
                <a:gd name="T7" fmla="*/ 423 h 4436"/>
                <a:gd name="T8" fmla="*/ 1291 w 1993"/>
                <a:gd name="T9" fmla="*/ 557 h 4436"/>
                <a:gd name="T10" fmla="*/ 1784 w 1993"/>
                <a:gd name="T11" fmla="*/ 690 h 4436"/>
                <a:gd name="T12" fmla="*/ 1871 w 1993"/>
                <a:gd name="T13" fmla="*/ 852 h 4436"/>
                <a:gd name="T14" fmla="*/ 1993 w 1993"/>
                <a:gd name="T15" fmla="*/ 858 h 4436"/>
                <a:gd name="T16" fmla="*/ 1964 w 1993"/>
                <a:gd name="T17" fmla="*/ 1067 h 4436"/>
                <a:gd name="T18" fmla="*/ 1861 w 1993"/>
                <a:gd name="T19" fmla="*/ 1376 h 4436"/>
                <a:gd name="T20" fmla="*/ 1512 w 1993"/>
                <a:gd name="T21" fmla="*/ 2116 h 4436"/>
                <a:gd name="T22" fmla="*/ 940 w 1993"/>
                <a:gd name="T23" fmla="*/ 3436 h 4436"/>
                <a:gd name="T24" fmla="*/ 909 w 1993"/>
                <a:gd name="T25" fmla="*/ 4436 h 4436"/>
                <a:gd name="T26" fmla="*/ 712 w 1993"/>
                <a:gd name="T27" fmla="*/ 4331 h 4436"/>
                <a:gd name="T28" fmla="*/ 563 w 1993"/>
                <a:gd name="T29" fmla="*/ 4020 h 4436"/>
                <a:gd name="T30" fmla="*/ 148 w 1993"/>
                <a:gd name="T31" fmla="*/ 3802 h 4436"/>
                <a:gd name="T32" fmla="*/ 0 w 1993"/>
                <a:gd name="T33" fmla="*/ 3602 h 4436"/>
                <a:gd name="T34" fmla="*/ 33 w 1993"/>
                <a:gd name="T35" fmla="*/ 3056 h 4436"/>
                <a:gd name="T36" fmla="*/ 306 w 1993"/>
                <a:gd name="T37" fmla="*/ 1502 h 4436"/>
                <a:gd name="T38" fmla="*/ 1135 w 1993"/>
                <a:gd name="T39" fmla="*/ 0 h 4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3" h="4436">
                  <a:moveTo>
                    <a:pt x="1135" y="0"/>
                  </a:moveTo>
                  <a:cubicBezTo>
                    <a:pt x="1135" y="0"/>
                    <a:pt x="1204" y="41"/>
                    <a:pt x="1193" y="93"/>
                  </a:cubicBezTo>
                  <a:cubicBezTo>
                    <a:pt x="1181" y="145"/>
                    <a:pt x="1158" y="220"/>
                    <a:pt x="1146" y="255"/>
                  </a:cubicBezTo>
                  <a:cubicBezTo>
                    <a:pt x="1135" y="290"/>
                    <a:pt x="1065" y="365"/>
                    <a:pt x="1112" y="423"/>
                  </a:cubicBezTo>
                  <a:cubicBezTo>
                    <a:pt x="1158" y="481"/>
                    <a:pt x="1216" y="563"/>
                    <a:pt x="1291" y="557"/>
                  </a:cubicBezTo>
                  <a:cubicBezTo>
                    <a:pt x="1367" y="551"/>
                    <a:pt x="1738" y="673"/>
                    <a:pt x="1784" y="690"/>
                  </a:cubicBezTo>
                  <a:cubicBezTo>
                    <a:pt x="1831" y="708"/>
                    <a:pt x="1871" y="852"/>
                    <a:pt x="1871" y="852"/>
                  </a:cubicBezTo>
                  <a:lnTo>
                    <a:pt x="1993" y="858"/>
                  </a:lnTo>
                  <a:lnTo>
                    <a:pt x="1964" y="1067"/>
                  </a:lnTo>
                  <a:lnTo>
                    <a:pt x="1861" y="1376"/>
                  </a:lnTo>
                  <a:lnTo>
                    <a:pt x="1512" y="2116"/>
                  </a:lnTo>
                  <a:cubicBezTo>
                    <a:pt x="1512" y="2116"/>
                    <a:pt x="969" y="3424"/>
                    <a:pt x="940" y="3436"/>
                  </a:cubicBezTo>
                  <a:cubicBezTo>
                    <a:pt x="911" y="3447"/>
                    <a:pt x="909" y="4436"/>
                    <a:pt x="909" y="4436"/>
                  </a:cubicBezTo>
                  <a:lnTo>
                    <a:pt x="712" y="4331"/>
                  </a:lnTo>
                  <a:lnTo>
                    <a:pt x="563" y="4020"/>
                  </a:lnTo>
                  <a:lnTo>
                    <a:pt x="148" y="3802"/>
                  </a:lnTo>
                  <a:lnTo>
                    <a:pt x="0" y="3602"/>
                  </a:lnTo>
                  <a:lnTo>
                    <a:pt x="33" y="3056"/>
                  </a:lnTo>
                  <a:lnTo>
                    <a:pt x="306" y="1502"/>
                  </a:lnTo>
                  <a:lnTo>
                    <a:pt x="1135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4222674" y="3694963"/>
              <a:ext cx="269335" cy="409758"/>
            </a:xfrm>
            <a:custGeom>
              <a:avLst/>
              <a:gdLst>
                <a:gd name="T0" fmla="*/ 0 w 2230"/>
                <a:gd name="T1" fmla="*/ 115 h 3428"/>
                <a:gd name="T2" fmla="*/ 262 w 2230"/>
                <a:gd name="T3" fmla="*/ 0 h 3428"/>
                <a:gd name="T4" fmla="*/ 521 w 2230"/>
                <a:gd name="T5" fmla="*/ 595 h 3428"/>
                <a:gd name="T6" fmla="*/ 972 w 2230"/>
                <a:gd name="T7" fmla="*/ 336 h 3428"/>
                <a:gd name="T8" fmla="*/ 1070 w 2230"/>
                <a:gd name="T9" fmla="*/ 423 h 3428"/>
                <a:gd name="T10" fmla="*/ 2230 w 2230"/>
                <a:gd name="T11" fmla="*/ 1074 h 3428"/>
                <a:gd name="T12" fmla="*/ 1078 w 2230"/>
                <a:gd name="T13" fmla="*/ 1661 h 3428"/>
                <a:gd name="T14" fmla="*/ 1529 w 2230"/>
                <a:gd name="T15" fmla="*/ 2677 h 3428"/>
                <a:gd name="T16" fmla="*/ 1718 w 2230"/>
                <a:gd name="T17" fmla="*/ 2764 h 3428"/>
                <a:gd name="T18" fmla="*/ 1406 w 2230"/>
                <a:gd name="T19" fmla="*/ 3428 h 3428"/>
                <a:gd name="T20" fmla="*/ 1181 w 2230"/>
                <a:gd name="T21" fmla="*/ 3403 h 3428"/>
                <a:gd name="T22" fmla="*/ 931 w 2230"/>
                <a:gd name="T23" fmla="*/ 3387 h 3428"/>
                <a:gd name="T24" fmla="*/ 722 w 2230"/>
                <a:gd name="T25" fmla="*/ 3190 h 3428"/>
                <a:gd name="T26" fmla="*/ 435 w 2230"/>
                <a:gd name="T27" fmla="*/ 3112 h 3428"/>
                <a:gd name="T28" fmla="*/ 484 w 2230"/>
                <a:gd name="T29" fmla="*/ 2616 h 3428"/>
                <a:gd name="T30" fmla="*/ 246 w 2230"/>
                <a:gd name="T31" fmla="*/ 1361 h 3428"/>
                <a:gd name="T32" fmla="*/ 238 w 2230"/>
                <a:gd name="T33" fmla="*/ 705 h 3428"/>
                <a:gd name="T34" fmla="*/ 0 w 2230"/>
                <a:gd name="T35" fmla="*/ 115 h 3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0" h="3428">
                  <a:moveTo>
                    <a:pt x="0" y="115"/>
                  </a:moveTo>
                  <a:lnTo>
                    <a:pt x="262" y="0"/>
                  </a:lnTo>
                  <a:lnTo>
                    <a:pt x="521" y="595"/>
                  </a:lnTo>
                  <a:lnTo>
                    <a:pt x="972" y="336"/>
                  </a:lnTo>
                  <a:lnTo>
                    <a:pt x="1070" y="423"/>
                  </a:lnTo>
                  <a:lnTo>
                    <a:pt x="2230" y="1074"/>
                  </a:lnTo>
                  <a:lnTo>
                    <a:pt x="1078" y="1661"/>
                  </a:lnTo>
                  <a:lnTo>
                    <a:pt x="1529" y="2677"/>
                  </a:lnTo>
                  <a:lnTo>
                    <a:pt x="1718" y="2764"/>
                  </a:lnTo>
                  <a:lnTo>
                    <a:pt x="1406" y="3428"/>
                  </a:lnTo>
                  <a:lnTo>
                    <a:pt x="1181" y="3403"/>
                  </a:lnTo>
                  <a:lnTo>
                    <a:pt x="931" y="3387"/>
                  </a:lnTo>
                  <a:lnTo>
                    <a:pt x="722" y="3190"/>
                  </a:lnTo>
                  <a:lnTo>
                    <a:pt x="435" y="3112"/>
                  </a:lnTo>
                  <a:lnTo>
                    <a:pt x="484" y="2616"/>
                  </a:lnTo>
                  <a:lnTo>
                    <a:pt x="246" y="1361"/>
                  </a:lnTo>
                  <a:lnTo>
                    <a:pt x="238" y="705"/>
                  </a:lnTo>
                  <a:lnTo>
                    <a:pt x="0" y="11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2452429" y="1959246"/>
              <a:ext cx="455798" cy="361416"/>
            </a:xfrm>
            <a:custGeom>
              <a:avLst/>
              <a:gdLst>
                <a:gd name="T0" fmla="*/ 2436 w 3810"/>
                <a:gd name="T1" fmla="*/ 0 h 3021"/>
                <a:gd name="T2" fmla="*/ 2558 w 3810"/>
                <a:gd name="T3" fmla="*/ 286 h 3021"/>
                <a:gd name="T4" fmla="*/ 3116 w 3810"/>
                <a:gd name="T5" fmla="*/ 769 h 3021"/>
                <a:gd name="T6" fmla="*/ 3375 w 3810"/>
                <a:gd name="T7" fmla="*/ 905 h 3021"/>
                <a:gd name="T8" fmla="*/ 3395 w 3810"/>
                <a:gd name="T9" fmla="*/ 1347 h 3021"/>
                <a:gd name="T10" fmla="*/ 3810 w 3810"/>
                <a:gd name="T11" fmla="*/ 2599 h 3021"/>
                <a:gd name="T12" fmla="*/ 1571 w 3810"/>
                <a:gd name="T13" fmla="*/ 3021 h 3021"/>
                <a:gd name="T14" fmla="*/ 1156 w 3810"/>
                <a:gd name="T15" fmla="*/ 2878 h 3021"/>
                <a:gd name="T16" fmla="*/ 510 w 3810"/>
                <a:gd name="T17" fmla="*/ 2837 h 3021"/>
                <a:gd name="T18" fmla="*/ 0 w 3810"/>
                <a:gd name="T19" fmla="*/ 2735 h 3021"/>
                <a:gd name="T20" fmla="*/ 313 w 3810"/>
                <a:gd name="T21" fmla="*/ 1776 h 3021"/>
                <a:gd name="T22" fmla="*/ 755 w 3810"/>
                <a:gd name="T23" fmla="*/ 1082 h 3021"/>
                <a:gd name="T24" fmla="*/ 1184 w 3810"/>
                <a:gd name="T25" fmla="*/ 728 h 3021"/>
                <a:gd name="T26" fmla="*/ 1708 w 3810"/>
                <a:gd name="T27" fmla="*/ 381 h 3021"/>
                <a:gd name="T28" fmla="*/ 2436 w 3810"/>
                <a:gd name="T29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0" h="3021">
                  <a:moveTo>
                    <a:pt x="2436" y="0"/>
                  </a:moveTo>
                  <a:lnTo>
                    <a:pt x="2558" y="286"/>
                  </a:lnTo>
                  <a:lnTo>
                    <a:pt x="3116" y="769"/>
                  </a:lnTo>
                  <a:lnTo>
                    <a:pt x="3375" y="905"/>
                  </a:lnTo>
                  <a:lnTo>
                    <a:pt x="3395" y="1347"/>
                  </a:lnTo>
                  <a:lnTo>
                    <a:pt x="3810" y="2599"/>
                  </a:lnTo>
                  <a:lnTo>
                    <a:pt x="1571" y="3021"/>
                  </a:lnTo>
                  <a:lnTo>
                    <a:pt x="1156" y="2878"/>
                  </a:lnTo>
                  <a:lnTo>
                    <a:pt x="510" y="2837"/>
                  </a:lnTo>
                  <a:lnTo>
                    <a:pt x="0" y="2735"/>
                  </a:lnTo>
                  <a:lnTo>
                    <a:pt x="313" y="1776"/>
                  </a:lnTo>
                  <a:lnTo>
                    <a:pt x="755" y="1082"/>
                  </a:lnTo>
                  <a:lnTo>
                    <a:pt x="1184" y="728"/>
                  </a:lnTo>
                  <a:lnTo>
                    <a:pt x="1708" y="381"/>
                  </a:lnTo>
                  <a:lnTo>
                    <a:pt x="2436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2438617" y="2270018"/>
              <a:ext cx="529463" cy="257826"/>
            </a:xfrm>
            <a:custGeom>
              <a:avLst/>
              <a:gdLst>
                <a:gd name="T0" fmla="*/ 4409 w 4409"/>
                <a:gd name="T1" fmla="*/ 1177 h 2150"/>
                <a:gd name="T2" fmla="*/ 4137 w 4409"/>
                <a:gd name="T3" fmla="*/ 558 h 2150"/>
                <a:gd name="T4" fmla="*/ 3919 w 4409"/>
                <a:gd name="T5" fmla="*/ 0 h 2150"/>
                <a:gd name="T6" fmla="*/ 3917 w 4409"/>
                <a:gd name="T7" fmla="*/ 0 h 2150"/>
                <a:gd name="T8" fmla="*/ 3919 w 4409"/>
                <a:gd name="T9" fmla="*/ 7 h 2150"/>
                <a:gd name="T10" fmla="*/ 1680 w 4409"/>
                <a:gd name="T11" fmla="*/ 429 h 2150"/>
                <a:gd name="T12" fmla="*/ 1265 w 4409"/>
                <a:gd name="T13" fmla="*/ 286 h 2150"/>
                <a:gd name="T14" fmla="*/ 619 w 4409"/>
                <a:gd name="T15" fmla="*/ 245 h 2150"/>
                <a:gd name="T16" fmla="*/ 109 w 4409"/>
                <a:gd name="T17" fmla="*/ 143 h 2150"/>
                <a:gd name="T18" fmla="*/ 109 w 4409"/>
                <a:gd name="T19" fmla="*/ 141 h 2150"/>
                <a:gd name="T20" fmla="*/ 102 w 4409"/>
                <a:gd name="T21" fmla="*/ 143 h 2150"/>
                <a:gd name="T22" fmla="*/ 34 w 4409"/>
                <a:gd name="T23" fmla="*/ 341 h 2150"/>
                <a:gd name="T24" fmla="*/ 0 w 4409"/>
                <a:gd name="T25" fmla="*/ 708 h 2150"/>
                <a:gd name="T26" fmla="*/ 238 w 4409"/>
                <a:gd name="T27" fmla="*/ 1497 h 2150"/>
                <a:gd name="T28" fmla="*/ 211 w 4409"/>
                <a:gd name="T29" fmla="*/ 1933 h 2150"/>
                <a:gd name="T30" fmla="*/ 1007 w 4409"/>
                <a:gd name="T31" fmla="*/ 2150 h 2150"/>
                <a:gd name="T32" fmla="*/ 1143 w 4409"/>
                <a:gd name="T33" fmla="*/ 1960 h 2150"/>
                <a:gd name="T34" fmla="*/ 1286 w 4409"/>
                <a:gd name="T35" fmla="*/ 1967 h 2150"/>
                <a:gd name="T36" fmla="*/ 1347 w 4409"/>
                <a:gd name="T37" fmla="*/ 1926 h 2150"/>
                <a:gd name="T38" fmla="*/ 1286 w 4409"/>
                <a:gd name="T39" fmla="*/ 1749 h 2150"/>
                <a:gd name="T40" fmla="*/ 1347 w 4409"/>
                <a:gd name="T41" fmla="*/ 1681 h 2150"/>
                <a:gd name="T42" fmla="*/ 1810 w 4409"/>
                <a:gd name="T43" fmla="*/ 1531 h 2150"/>
                <a:gd name="T44" fmla="*/ 1939 w 4409"/>
                <a:gd name="T45" fmla="*/ 1620 h 2150"/>
                <a:gd name="T46" fmla="*/ 2048 w 4409"/>
                <a:gd name="T47" fmla="*/ 1865 h 2150"/>
                <a:gd name="T48" fmla="*/ 2136 w 4409"/>
                <a:gd name="T49" fmla="*/ 1776 h 2150"/>
                <a:gd name="T50" fmla="*/ 2388 w 4409"/>
                <a:gd name="T51" fmla="*/ 1667 h 2150"/>
                <a:gd name="T52" fmla="*/ 3749 w 4409"/>
                <a:gd name="T53" fmla="*/ 1783 h 2150"/>
                <a:gd name="T54" fmla="*/ 4116 w 4409"/>
                <a:gd name="T55" fmla="*/ 1599 h 2150"/>
                <a:gd name="T56" fmla="*/ 4409 w 4409"/>
                <a:gd name="T57" fmla="*/ 1177 h 2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09" h="2150">
                  <a:moveTo>
                    <a:pt x="4409" y="1177"/>
                  </a:moveTo>
                  <a:lnTo>
                    <a:pt x="4137" y="558"/>
                  </a:lnTo>
                  <a:lnTo>
                    <a:pt x="3919" y="0"/>
                  </a:lnTo>
                  <a:lnTo>
                    <a:pt x="3917" y="0"/>
                  </a:lnTo>
                  <a:lnTo>
                    <a:pt x="3919" y="7"/>
                  </a:lnTo>
                  <a:lnTo>
                    <a:pt x="1680" y="429"/>
                  </a:lnTo>
                  <a:lnTo>
                    <a:pt x="1265" y="286"/>
                  </a:lnTo>
                  <a:lnTo>
                    <a:pt x="619" y="245"/>
                  </a:lnTo>
                  <a:lnTo>
                    <a:pt x="109" y="143"/>
                  </a:lnTo>
                  <a:lnTo>
                    <a:pt x="109" y="141"/>
                  </a:lnTo>
                  <a:lnTo>
                    <a:pt x="102" y="143"/>
                  </a:lnTo>
                  <a:lnTo>
                    <a:pt x="34" y="341"/>
                  </a:lnTo>
                  <a:lnTo>
                    <a:pt x="0" y="708"/>
                  </a:lnTo>
                  <a:lnTo>
                    <a:pt x="238" y="1497"/>
                  </a:lnTo>
                  <a:lnTo>
                    <a:pt x="211" y="1933"/>
                  </a:lnTo>
                  <a:lnTo>
                    <a:pt x="1007" y="2150"/>
                  </a:lnTo>
                  <a:lnTo>
                    <a:pt x="1143" y="1960"/>
                  </a:lnTo>
                  <a:lnTo>
                    <a:pt x="1286" y="1967"/>
                  </a:lnTo>
                  <a:lnTo>
                    <a:pt x="1347" y="1926"/>
                  </a:lnTo>
                  <a:lnTo>
                    <a:pt x="1286" y="1749"/>
                  </a:lnTo>
                  <a:lnTo>
                    <a:pt x="1347" y="1681"/>
                  </a:lnTo>
                  <a:lnTo>
                    <a:pt x="1810" y="1531"/>
                  </a:lnTo>
                  <a:lnTo>
                    <a:pt x="1939" y="1620"/>
                  </a:lnTo>
                  <a:lnTo>
                    <a:pt x="2048" y="1865"/>
                  </a:lnTo>
                  <a:lnTo>
                    <a:pt x="2136" y="1776"/>
                  </a:lnTo>
                  <a:lnTo>
                    <a:pt x="2388" y="1667"/>
                  </a:lnTo>
                  <a:lnTo>
                    <a:pt x="3749" y="1783"/>
                  </a:lnTo>
                  <a:lnTo>
                    <a:pt x="4116" y="1599"/>
                  </a:lnTo>
                  <a:lnTo>
                    <a:pt x="4409" y="117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2457033" y="2410440"/>
              <a:ext cx="658375" cy="405154"/>
            </a:xfrm>
            <a:custGeom>
              <a:avLst/>
              <a:gdLst>
                <a:gd name="T0" fmla="*/ 4257 w 5504"/>
                <a:gd name="T1" fmla="*/ 0 h 3373"/>
                <a:gd name="T2" fmla="*/ 4265 w 5504"/>
                <a:gd name="T3" fmla="*/ 2 h 3373"/>
                <a:gd name="T4" fmla="*/ 4709 w 5504"/>
                <a:gd name="T5" fmla="*/ 987 h 3373"/>
                <a:gd name="T6" fmla="*/ 4701 w 5504"/>
                <a:gd name="T7" fmla="*/ 1177 h 3373"/>
                <a:gd name="T8" fmla="*/ 4497 w 5504"/>
                <a:gd name="T9" fmla="*/ 1248 h 3373"/>
                <a:gd name="T10" fmla="*/ 4652 w 5504"/>
                <a:gd name="T11" fmla="*/ 1452 h 3373"/>
                <a:gd name="T12" fmla="*/ 5222 w 5504"/>
                <a:gd name="T13" fmla="*/ 1417 h 3373"/>
                <a:gd name="T14" fmla="*/ 5377 w 5504"/>
                <a:gd name="T15" fmla="*/ 1374 h 3373"/>
                <a:gd name="T16" fmla="*/ 5504 w 5504"/>
                <a:gd name="T17" fmla="*/ 1656 h 3373"/>
                <a:gd name="T18" fmla="*/ 5314 w 5504"/>
                <a:gd name="T19" fmla="*/ 1839 h 3373"/>
                <a:gd name="T20" fmla="*/ 5124 w 5504"/>
                <a:gd name="T21" fmla="*/ 2282 h 3373"/>
                <a:gd name="T22" fmla="*/ 5138 w 5504"/>
                <a:gd name="T23" fmla="*/ 2550 h 3373"/>
                <a:gd name="T24" fmla="*/ 4730 w 5504"/>
                <a:gd name="T25" fmla="*/ 2557 h 3373"/>
                <a:gd name="T26" fmla="*/ 4103 w 5504"/>
                <a:gd name="T27" fmla="*/ 2902 h 3373"/>
                <a:gd name="T28" fmla="*/ 3463 w 5504"/>
                <a:gd name="T29" fmla="*/ 2958 h 3373"/>
                <a:gd name="T30" fmla="*/ 3357 w 5504"/>
                <a:gd name="T31" fmla="*/ 2958 h 3373"/>
                <a:gd name="T32" fmla="*/ 3202 w 5504"/>
                <a:gd name="T33" fmla="*/ 2895 h 3373"/>
                <a:gd name="T34" fmla="*/ 3033 w 5504"/>
                <a:gd name="T35" fmla="*/ 2691 h 3373"/>
                <a:gd name="T36" fmla="*/ 2893 w 5504"/>
                <a:gd name="T37" fmla="*/ 3141 h 3373"/>
                <a:gd name="T38" fmla="*/ 2879 w 5504"/>
                <a:gd name="T39" fmla="*/ 3373 h 3373"/>
                <a:gd name="T40" fmla="*/ 2506 w 5504"/>
                <a:gd name="T41" fmla="*/ 3162 h 3373"/>
                <a:gd name="T42" fmla="*/ 1957 w 5504"/>
                <a:gd name="T43" fmla="*/ 3212 h 3373"/>
                <a:gd name="T44" fmla="*/ 1513 w 5504"/>
                <a:gd name="T45" fmla="*/ 2979 h 3373"/>
                <a:gd name="T46" fmla="*/ 1225 w 5504"/>
                <a:gd name="T47" fmla="*/ 2691 h 3373"/>
                <a:gd name="T48" fmla="*/ 1105 w 5504"/>
                <a:gd name="T49" fmla="*/ 2479 h 3373"/>
                <a:gd name="T50" fmla="*/ 1070 w 5504"/>
                <a:gd name="T51" fmla="*/ 2036 h 3373"/>
                <a:gd name="T52" fmla="*/ 732 w 5504"/>
                <a:gd name="T53" fmla="*/ 1522 h 3373"/>
                <a:gd name="T54" fmla="*/ 232 w 5504"/>
                <a:gd name="T55" fmla="*/ 1248 h 3373"/>
                <a:gd name="T56" fmla="*/ 0 w 5504"/>
                <a:gd name="T57" fmla="*/ 1177 h 3373"/>
                <a:gd name="T58" fmla="*/ 61 w 5504"/>
                <a:gd name="T59" fmla="*/ 761 h 3373"/>
                <a:gd name="T60" fmla="*/ 857 w 5504"/>
                <a:gd name="T61" fmla="*/ 978 h 3373"/>
                <a:gd name="T62" fmla="*/ 993 w 5504"/>
                <a:gd name="T63" fmla="*/ 788 h 3373"/>
                <a:gd name="T64" fmla="*/ 1136 w 5504"/>
                <a:gd name="T65" fmla="*/ 795 h 3373"/>
                <a:gd name="T66" fmla="*/ 1197 w 5504"/>
                <a:gd name="T67" fmla="*/ 754 h 3373"/>
                <a:gd name="T68" fmla="*/ 1136 w 5504"/>
                <a:gd name="T69" fmla="*/ 577 h 3373"/>
                <a:gd name="T70" fmla="*/ 1197 w 5504"/>
                <a:gd name="T71" fmla="*/ 509 h 3373"/>
                <a:gd name="T72" fmla="*/ 1660 w 5504"/>
                <a:gd name="T73" fmla="*/ 359 h 3373"/>
                <a:gd name="T74" fmla="*/ 1789 w 5504"/>
                <a:gd name="T75" fmla="*/ 448 h 3373"/>
                <a:gd name="T76" fmla="*/ 1898 w 5504"/>
                <a:gd name="T77" fmla="*/ 693 h 3373"/>
                <a:gd name="T78" fmla="*/ 1986 w 5504"/>
                <a:gd name="T79" fmla="*/ 604 h 3373"/>
                <a:gd name="T80" fmla="*/ 2238 w 5504"/>
                <a:gd name="T81" fmla="*/ 495 h 3373"/>
                <a:gd name="T82" fmla="*/ 3599 w 5504"/>
                <a:gd name="T83" fmla="*/ 611 h 3373"/>
                <a:gd name="T84" fmla="*/ 3966 w 5504"/>
                <a:gd name="T85" fmla="*/ 427 h 3373"/>
                <a:gd name="T86" fmla="*/ 4259 w 5504"/>
                <a:gd name="T87" fmla="*/ 5 h 3373"/>
                <a:gd name="T88" fmla="*/ 4257 w 5504"/>
                <a:gd name="T89" fmla="*/ 0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04" h="3373">
                  <a:moveTo>
                    <a:pt x="4257" y="0"/>
                  </a:moveTo>
                  <a:lnTo>
                    <a:pt x="4265" y="2"/>
                  </a:lnTo>
                  <a:lnTo>
                    <a:pt x="4709" y="987"/>
                  </a:lnTo>
                  <a:lnTo>
                    <a:pt x="4701" y="1177"/>
                  </a:lnTo>
                  <a:lnTo>
                    <a:pt x="4497" y="1248"/>
                  </a:lnTo>
                  <a:lnTo>
                    <a:pt x="4652" y="1452"/>
                  </a:lnTo>
                  <a:lnTo>
                    <a:pt x="5222" y="1417"/>
                  </a:lnTo>
                  <a:lnTo>
                    <a:pt x="5377" y="1374"/>
                  </a:lnTo>
                  <a:lnTo>
                    <a:pt x="5504" y="1656"/>
                  </a:lnTo>
                  <a:lnTo>
                    <a:pt x="5314" y="1839"/>
                  </a:lnTo>
                  <a:lnTo>
                    <a:pt x="5124" y="2282"/>
                  </a:lnTo>
                  <a:lnTo>
                    <a:pt x="5138" y="2550"/>
                  </a:lnTo>
                  <a:lnTo>
                    <a:pt x="4730" y="2557"/>
                  </a:lnTo>
                  <a:lnTo>
                    <a:pt x="4103" y="2902"/>
                  </a:lnTo>
                  <a:lnTo>
                    <a:pt x="3463" y="2958"/>
                  </a:lnTo>
                  <a:lnTo>
                    <a:pt x="3357" y="2958"/>
                  </a:lnTo>
                  <a:lnTo>
                    <a:pt x="3202" y="2895"/>
                  </a:lnTo>
                  <a:lnTo>
                    <a:pt x="3033" y="2691"/>
                  </a:lnTo>
                  <a:lnTo>
                    <a:pt x="2893" y="3141"/>
                  </a:lnTo>
                  <a:lnTo>
                    <a:pt x="2879" y="3373"/>
                  </a:lnTo>
                  <a:lnTo>
                    <a:pt x="2506" y="3162"/>
                  </a:lnTo>
                  <a:lnTo>
                    <a:pt x="1957" y="3212"/>
                  </a:lnTo>
                  <a:lnTo>
                    <a:pt x="1513" y="2979"/>
                  </a:lnTo>
                  <a:lnTo>
                    <a:pt x="1225" y="2691"/>
                  </a:lnTo>
                  <a:lnTo>
                    <a:pt x="1105" y="2479"/>
                  </a:lnTo>
                  <a:lnTo>
                    <a:pt x="1070" y="2036"/>
                  </a:lnTo>
                  <a:lnTo>
                    <a:pt x="732" y="1522"/>
                  </a:lnTo>
                  <a:lnTo>
                    <a:pt x="232" y="1248"/>
                  </a:lnTo>
                  <a:lnTo>
                    <a:pt x="0" y="1177"/>
                  </a:lnTo>
                  <a:lnTo>
                    <a:pt x="61" y="761"/>
                  </a:lnTo>
                  <a:lnTo>
                    <a:pt x="857" y="978"/>
                  </a:lnTo>
                  <a:lnTo>
                    <a:pt x="993" y="788"/>
                  </a:lnTo>
                  <a:lnTo>
                    <a:pt x="1136" y="795"/>
                  </a:lnTo>
                  <a:lnTo>
                    <a:pt x="1197" y="754"/>
                  </a:lnTo>
                  <a:lnTo>
                    <a:pt x="1136" y="577"/>
                  </a:lnTo>
                  <a:lnTo>
                    <a:pt x="1197" y="509"/>
                  </a:lnTo>
                  <a:lnTo>
                    <a:pt x="1660" y="359"/>
                  </a:lnTo>
                  <a:lnTo>
                    <a:pt x="1789" y="448"/>
                  </a:lnTo>
                  <a:lnTo>
                    <a:pt x="1898" y="693"/>
                  </a:lnTo>
                  <a:lnTo>
                    <a:pt x="1986" y="604"/>
                  </a:lnTo>
                  <a:lnTo>
                    <a:pt x="2238" y="495"/>
                  </a:lnTo>
                  <a:lnTo>
                    <a:pt x="3599" y="611"/>
                  </a:lnTo>
                  <a:lnTo>
                    <a:pt x="3966" y="427"/>
                  </a:lnTo>
                  <a:lnTo>
                    <a:pt x="4259" y="5"/>
                  </a:lnTo>
                  <a:lnTo>
                    <a:pt x="4257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2795429" y="2716608"/>
              <a:ext cx="389039" cy="329188"/>
            </a:xfrm>
            <a:custGeom>
              <a:avLst/>
              <a:gdLst>
                <a:gd name="T0" fmla="*/ 0 w 3249"/>
                <a:gd name="T1" fmla="*/ 2253 h 2747"/>
                <a:gd name="T2" fmla="*/ 104 w 3249"/>
                <a:gd name="T3" fmla="*/ 1413 h 2747"/>
                <a:gd name="T4" fmla="*/ 96 w 3249"/>
                <a:gd name="T5" fmla="*/ 1006 h 2747"/>
                <a:gd name="T6" fmla="*/ 56 w 3249"/>
                <a:gd name="T7" fmla="*/ 823 h 2747"/>
                <a:gd name="T8" fmla="*/ 70 w 3249"/>
                <a:gd name="T9" fmla="*/ 597 h 2747"/>
                <a:gd name="T10" fmla="*/ 210 w 3249"/>
                <a:gd name="T11" fmla="*/ 147 h 2747"/>
                <a:gd name="T12" fmla="*/ 379 w 3249"/>
                <a:gd name="T13" fmla="*/ 351 h 2747"/>
                <a:gd name="T14" fmla="*/ 534 w 3249"/>
                <a:gd name="T15" fmla="*/ 414 h 2747"/>
                <a:gd name="T16" fmla="*/ 640 w 3249"/>
                <a:gd name="T17" fmla="*/ 414 h 2747"/>
                <a:gd name="T18" fmla="*/ 1280 w 3249"/>
                <a:gd name="T19" fmla="*/ 358 h 2747"/>
                <a:gd name="T20" fmla="*/ 1907 w 3249"/>
                <a:gd name="T21" fmla="*/ 13 h 2747"/>
                <a:gd name="T22" fmla="*/ 2315 w 3249"/>
                <a:gd name="T23" fmla="*/ 6 h 2747"/>
                <a:gd name="T24" fmla="*/ 2315 w 3249"/>
                <a:gd name="T25" fmla="*/ 0 h 2747"/>
                <a:gd name="T26" fmla="*/ 2322 w 3249"/>
                <a:gd name="T27" fmla="*/ 10 h 2747"/>
                <a:gd name="T28" fmla="*/ 2331 w 3249"/>
                <a:gd name="T29" fmla="*/ 278 h 2747"/>
                <a:gd name="T30" fmla="*/ 2772 w 3249"/>
                <a:gd name="T31" fmla="*/ 1196 h 2747"/>
                <a:gd name="T32" fmla="*/ 3231 w 3249"/>
                <a:gd name="T33" fmla="*/ 2193 h 2747"/>
                <a:gd name="T34" fmla="*/ 3249 w 3249"/>
                <a:gd name="T35" fmla="*/ 2366 h 2747"/>
                <a:gd name="T36" fmla="*/ 3006 w 3249"/>
                <a:gd name="T37" fmla="*/ 2617 h 2747"/>
                <a:gd name="T38" fmla="*/ 2443 w 3249"/>
                <a:gd name="T39" fmla="*/ 2747 h 2747"/>
                <a:gd name="T40" fmla="*/ 1854 w 3249"/>
                <a:gd name="T41" fmla="*/ 2600 h 2747"/>
                <a:gd name="T42" fmla="*/ 1768 w 3249"/>
                <a:gd name="T43" fmla="*/ 2652 h 2747"/>
                <a:gd name="T44" fmla="*/ 503 w 3249"/>
                <a:gd name="T45" fmla="*/ 2323 h 2747"/>
                <a:gd name="T46" fmla="*/ 503 w 3249"/>
                <a:gd name="T47" fmla="*/ 2175 h 2747"/>
                <a:gd name="T48" fmla="*/ 0 w 3249"/>
                <a:gd name="T49" fmla="*/ 2253 h 2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49" h="2747">
                  <a:moveTo>
                    <a:pt x="0" y="2253"/>
                  </a:moveTo>
                  <a:lnTo>
                    <a:pt x="104" y="1413"/>
                  </a:lnTo>
                  <a:lnTo>
                    <a:pt x="96" y="1006"/>
                  </a:lnTo>
                  <a:lnTo>
                    <a:pt x="56" y="823"/>
                  </a:lnTo>
                  <a:lnTo>
                    <a:pt x="70" y="597"/>
                  </a:lnTo>
                  <a:lnTo>
                    <a:pt x="210" y="147"/>
                  </a:lnTo>
                  <a:lnTo>
                    <a:pt x="379" y="351"/>
                  </a:lnTo>
                  <a:lnTo>
                    <a:pt x="534" y="414"/>
                  </a:lnTo>
                  <a:lnTo>
                    <a:pt x="640" y="414"/>
                  </a:lnTo>
                  <a:lnTo>
                    <a:pt x="1280" y="358"/>
                  </a:lnTo>
                  <a:lnTo>
                    <a:pt x="1907" y="13"/>
                  </a:lnTo>
                  <a:lnTo>
                    <a:pt x="2315" y="6"/>
                  </a:lnTo>
                  <a:lnTo>
                    <a:pt x="2315" y="0"/>
                  </a:lnTo>
                  <a:lnTo>
                    <a:pt x="2322" y="10"/>
                  </a:lnTo>
                  <a:lnTo>
                    <a:pt x="2331" y="278"/>
                  </a:lnTo>
                  <a:lnTo>
                    <a:pt x="2772" y="1196"/>
                  </a:lnTo>
                  <a:lnTo>
                    <a:pt x="3231" y="2193"/>
                  </a:lnTo>
                  <a:lnTo>
                    <a:pt x="3249" y="2366"/>
                  </a:lnTo>
                  <a:lnTo>
                    <a:pt x="3006" y="2617"/>
                  </a:lnTo>
                  <a:lnTo>
                    <a:pt x="2443" y="2747"/>
                  </a:lnTo>
                  <a:lnTo>
                    <a:pt x="1854" y="2600"/>
                  </a:lnTo>
                  <a:lnTo>
                    <a:pt x="1768" y="2652"/>
                  </a:lnTo>
                  <a:lnTo>
                    <a:pt x="503" y="2323"/>
                  </a:lnTo>
                  <a:lnTo>
                    <a:pt x="503" y="2175"/>
                  </a:lnTo>
                  <a:lnTo>
                    <a:pt x="0" y="225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2514584" y="2976736"/>
              <a:ext cx="791891" cy="623845"/>
            </a:xfrm>
            <a:custGeom>
              <a:avLst/>
              <a:gdLst>
                <a:gd name="T0" fmla="*/ 1725 w 6600"/>
                <a:gd name="T1" fmla="*/ 1904 h 5208"/>
                <a:gd name="T2" fmla="*/ 2313 w 6600"/>
                <a:gd name="T3" fmla="*/ 1670 h 5208"/>
                <a:gd name="T4" fmla="*/ 2703 w 6600"/>
                <a:gd name="T5" fmla="*/ 1641 h 5208"/>
                <a:gd name="T6" fmla="*/ 3423 w 6600"/>
                <a:gd name="T7" fmla="*/ 2811 h 5208"/>
                <a:gd name="T8" fmla="*/ 3340 w 6600"/>
                <a:gd name="T9" fmla="*/ 3189 h 5208"/>
                <a:gd name="T10" fmla="*/ 2986 w 6600"/>
                <a:gd name="T11" fmla="*/ 3756 h 5208"/>
                <a:gd name="T12" fmla="*/ 2655 w 6600"/>
                <a:gd name="T13" fmla="*/ 3968 h 5208"/>
                <a:gd name="T14" fmla="*/ 2206 w 6600"/>
                <a:gd name="T15" fmla="*/ 4086 h 5208"/>
                <a:gd name="T16" fmla="*/ 1899 w 6600"/>
                <a:gd name="T17" fmla="*/ 4287 h 5208"/>
                <a:gd name="T18" fmla="*/ 1840 w 6600"/>
                <a:gd name="T19" fmla="*/ 4559 h 5208"/>
                <a:gd name="T20" fmla="*/ 2325 w 6600"/>
                <a:gd name="T21" fmla="*/ 5031 h 5208"/>
                <a:gd name="T22" fmla="*/ 2667 w 6600"/>
                <a:gd name="T23" fmla="*/ 5185 h 5208"/>
                <a:gd name="T24" fmla="*/ 3069 w 6600"/>
                <a:gd name="T25" fmla="*/ 5161 h 5208"/>
                <a:gd name="T26" fmla="*/ 3494 w 6600"/>
                <a:gd name="T27" fmla="*/ 4960 h 5208"/>
                <a:gd name="T28" fmla="*/ 3884 w 6600"/>
                <a:gd name="T29" fmla="*/ 4535 h 5208"/>
                <a:gd name="T30" fmla="*/ 4037 w 6600"/>
                <a:gd name="T31" fmla="*/ 4145 h 5208"/>
                <a:gd name="T32" fmla="*/ 4085 w 6600"/>
                <a:gd name="T33" fmla="*/ 3744 h 5208"/>
                <a:gd name="T34" fmla="*/ 4073 w 6600"/>
                <a:gd name="T35" fmla="*/ 2893 h 5208"/>
                <a:gd name="T36" fmla="*/ 4109 w 6600"/>
                <a:gd name="T37" fmla="*/ 2727 h 5208"/>
                <a:gd name="T38" fmla="*/ 4238 w 6600"/>
                <a:gd name="T39" fmla="*/ 2527 h 5208"/>
                <a:gd name="T40" fmla="*/ 4805 w 6600"/>
                <a:gd name="T41" fmla="*/ 2488 h 5208"/>
                <a:gd name="T42" fmla="*/ 5521 w 6600"/>
                <a:gd name="T43" fmla="*/ 2893 h 5208"/>
                <a:gd name="T44" fmla="*/ 5594 w 6600"/>
                <a:gd name="T45" fmla="*/ 3035 h 5208"/>
                <a:gd name="T46" fmla="*/ 5984 w 6600"/>
                <a:gd name="T47" fmla="*/ 3292 h 5208"/>
                <a:gd name="T48" fmla="*/ 6176 w 6600"/>
                <a:gd name="T49" fmla="*/ 3457 h 5208"/>
                <a:gd name="T50" fmla="*/ 6600 w 6600"/>
                <a:gd name="T51" fmla="*/ 3130 h 5208"/>
                <a:gd name="T52" fmla="*/ 6423 w 6600"/>
                <a:gd name="T53" fmla="*/ 2917 h 5208"/>
                <a:gd name="T54" fmla="*/ 6222 w 6600"/>
                <a:gd name="T55" fmla="*/ 2563 h 5208"/>
                <a:gd name="T56" fmla="*/ 5774 w 6600"/>
                <a:gd name="T57" fmla="*/ 1511 h 5208"/>
                <a:gd name="T58" fmla="*/ 5596 w 6600"/>
                <a:gd name="T59" fmla="*/ 177 h 5208"/>
                <a:gd name="T60" fmla="*/ 5582 w 6600"/>
                <a:gd name="T61" fmla="*/ 172 h 5208"/>
                <a:gd name="T62" fmla="*/ 5584 w 6600"/>
                <a:gd name="T63" fmla="*/ 191 h 5208"/>
                <a:gd name="T64" fmla="*/ 5341 w 6600"/>
                <a:gd name="T65" fmla="*/ 442 h 5208"/>
                <a:gd name="T66" fmla="*/ 4778 w 6600"/>
                <a:gd name="T67" fmla="*/ 572 h 5208"/>
                <a:gd name="T68" fmla="*/ 4189 w 6600"/>
                <a:gd name="T69" fmla="*/ 425 h 5208"/>
                <a:gd name="T70" fmla="*/ 4103 w 6600"/>
                <a:gd name="T71" fmla="*/ 477 h 5208"/>
                <a:gd name="T72" fmla="*/ 2838 w 6600"/>
                <a:gd name="T73" fmla="*/ 148 h 5208"/>
                <a:gd name="T74" fmla="*/ 2838 w 6600"/>
                <a:gd name="T75" fmla="*/ 0 h 5208"/>
                <a:gd name="T76" fmla="*/ 2349 w 6600"/>
                <a:gd name="T77" fmla="*/ 76 h 5208"/>
                <a:gd name="T78" fmla="*/ 2214 w 6600"/>
                <a:gd name="T79" fmla="*/ 295 h 5208"/>
                <a:gd name="T80" fmla="*/ 1677 w 6600"/>
                <a:gd name="T81" fmla="*/ 667 h 5208"/>
                <a:gd name="T82" fmla="*/ 1279 w 6600"/>
                <a:gd name="T83" fmla="*/ 667 h 5208"/>
                <a:gd name="T84" fmla="*/ 1026 w 6600"/>
                <a:gd name="T85" fmla="*/ 533 h 5208"/>
                <a:gd name="T86" fmla="*/ 917 w 6600"/>
                <a:gd name="T87" fmla="*/ 239 h 5208"/>
                <a:gd name="T88" fmla="*/ 776 w 6600"/>
                <a:gd name="T89" fmla="*/ 130 h 5208"/>
                <a:gd name="T90" fmla="*/ 490 w 6600"/>
                <a:gd name="T91" fmla="*/ 130 h 5208"/>
                <a:gd name="T92" fmla="*/ 404 w 6600"/>
                <a:gd name="T93" fmla="*/ 208 h 5208"/>
                <a:gd name="T94" fmla="*/ 144 w 6600"/>
                <a:gd name="T95" fmla="*/ 789 h 5208"/>
                <a:gd name="T96" fmla="*/ 14 w 6600"/>
                <a:gd name="T97" fmla="*/ 1126 h 5208"/>
                <a:gd name="T98" fmla="*/ 24 w 6600"/>
                <a:gd name="T99" fmla="*/ 1335 h 5208"/>
                <a:gd name="T100" fmla="*/ 105 w 6600"/>
                <a:gd name="T101" fmla="*/ 1544 h 5208"/>
                <a:gd name="T102" fmla="*/ 326 w 6600"/>
                <a:gd name="T103" fmla="*/ 1707 h 5208"/>
                <a:gd name="T104" fmla="*/ 1725 w 6600"/>
                <a:gd name="T105" fmla="*/ 1904 h 5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00" h="5208">
                  <a:moveTo>
                    <a:pt x="1725" y="1904"/>
                  </a:moveTo>
                  <a:cubicBezTo>
                    <a:pt x="2029" y="1864"/>
                    <a:pt x="2160" y="1700"/>
                    <a:pt x="2313" y="1670"/>
                  </a:cubicBezTo>
                  <a:cubicBezTo>
                    <a:pt x="2466" y="1639"/>
                    <a:pt x="2703" y="1641"/>
                    <a:pt x="2703" y="1641"/>
                  </a:cubicBezTo>
                  <a:lnTo>
                    <a:pt x="3423" y="2811"/>
                  </a:lnTo>
                  <a:cubicBezTo>
                    <a:pt x="3396" y="2937"/>
                    <a:pt x="3395" y="3072"/>
                    <a:pt x="3340" y="3189"/>
                  </a:cubicBezTo>
                  <a:cubicBezTo>
                    <a:pt x="3247" y="3391"/>
                    <a:pt x="3133" y="3588"/>
                    <a:pt x="2986" y="3756"/>
                  </a:cubicBezTo>
                  <a:cubicBezTo>
                    <a:pt x="2900" y="3854"/>
                    <a:pt x="2776" y="3917"/>
                    <a:pt x="2655" y="3968"/>
                  </a:cubicBezTo>
                  <a:cubicBezTo>
                    <a:pt x="2513" y="4029"/>
                    <a:pt x="2349" y="4026"/>
                    <a:pt x="2206" y="4086"/>
                  </a:cubicBezTo>
                  <a:cubicBezTo>
                    <a:pt x="2094" y="4134"/>
                    <a:pt x="1974" y="4190"/>
                    <a:pt x="1899" y="4287"/>
                  </a:cubicBezTo>
                  <a:cubicBezTo>
                    <a:pt x="1843" y="4360"/>
                    <a:pt x="1794" y="4478"/>
                    <a:pt x="1840" y="4559"/>
                  </a:cubicBezTo>
                  <a:cubicBezTo>
                    <a:pt x="1952" y="4755"/>
                    <a:pt x="2145" y="4895"/>
                    <a:pt x="2325" y="5031"/>
                  </a:cubicBezTo>
                  <a:cubicBezTo>
                    <a:pt x="2424" y="5107"/>
                    <a:pt x="2544" y="5163"/>
                    <a:pt x="2667" y="5185"/>
                  </a:cubicBezTo>
                  <a:cubicBezTo>
                    <a:pt x="2799" y="5208"/>
                    <a:pt x="2939" y="5196"/>
                    <a:pt x="3069" y="5161"/>
                  </a:cubicBezTo>
                  <a:cubicBezTo>
                    <a:pt x="3220" y="5120"/>
                    <a:pt x="3370" y="5056"/>
                    <a:pt x="3494" y="4960"/>
                  </a:cubicBezTo>
                  <a:cubicBezTo>
                    <a:pt x="3646" y="4843"/>
                    <a:pt x="3777" y="4695"/>
                    <a:pt x="3884" y="4535"/>
                  </a:cubicBezTo>
                  <a:cubicBezTo>
                    <a:pt x="3961" y="4419"/>
                    <a:pt x="4003" y="4281"/>
                    <a:pt x="4037" y="4145"/>
                  </a:cubicBezTo>
                  <a:cubicBezTo>
                    <a:pt x="4070" y="4015"/>
                    <a:pt x="4086" y="3878"/>
                    <a:pt x="4085" y="3744"/>
                  </a:cubicBezTo>
                  <a:lnTo>
                    <a:pt x="4073" y="2893"/>
                  </a:lnTo>
                  <a:lnTo>
                    <a:pt x="4109" y="2727"/>
                  </a:lnTo>
                  <a:lnTo>
                    <a:pt x="4238" y="2527"/>
                  </a:lnTo>
                  <a:lnTo>
                    <a:pt x="4805" y="2488"/>
                  </a:lnTo>
                  <a:lnTo>
                    <a:pt x="5521" y="2893"/>
                  </a:lnTo>
                  <a:lnTo>
                    <a:pt x="5594" y="3035"/>
                  </a:lnTo>
                  <a:lnTo>
                    <a:pt x="5984" y="3292"/>
                  </a:lnTo>
                  <a:lnTo>
                    <a:pt x="6176" y="3457"/>
                  </a:lnTo>
                  <a:lnTo>
                    <a:pt x="6600" y="3130"/>
                  </a:lnTo>
                  <a:lnTo>
                    <a:pt x="6423" y="2917"/>
                  </a:lnTo>
                  <a:lnTo>
                    <a:pt x="6222" y="2563"/>
                  </a:lnTo>
                  <a:lnTo>
                    <a:pt x="5774" y="1511"/>
                  </a:lnTo>
                  <a:lnTo>
                    <a:pt x="5596" y="177"/>
                  </a:lnTo>
                  <a:lnTo>
                    <a:pt x="5582" y="172"/>
                  </a:lnTo>
                  <a:lnTo>
                    <a:pt x="5584" y="191"/>
                  </a:lnTo>
                  <a:lnTo>
                    <a:pt x="5341" y="442"/>
                  </a:lnTo>
                  <a:lnTo>
                    <a:pt x="4778" y="572"/>
                  </a:lnTo>
                  <a:lnTo>
                    <a:pt x="4189" y="425"/>
                  </a:lnTo>
                  <a:lnTo>
                    <a:pt x="4103" y="477"/>
                  </a:lnTo>
                  <a:lnTo>
                    <a:pt x="2838" y="148"/>
                  </a:lnTo>
                  <a:lnTo>
                    <a:pt x="2838" y="0"/>
                  </a:lnTo>
                  <a:lnTo>
                    <a:pt x="2349" y="76"/>
                  </a:lnTo>
                  <a:lnTo>
                    <a:pt x="2214" y="295"/>
                  </a:lnTo>
                  <a:cubicBezTo>
                    <a:pt x="2214" y="295"/>
                    <a:pt x="1828" y="620"/>
                    <a:pt x="1677" y="667"/>
                  </a:cubicBezTo>
                  <a:cubicBezTo>
                    <a:pt x="1527" y="714"/>
                    <a:pt x="1378" y="692"/>
                    <a:pt x="1279" y="667"/>
                  </a:cubicBezTo>
                  <a:cubicBezTo>
                    <a:pt x="1179" y="642"/>
                    <a:pt x="1089" y="599"/>
                    <a:pt x="1026" y="533"/>
                  </a:cubicBezTo>
                  <a:cubicBezTo>
                    <a:pt x="963" y="466"/>
                    <a:pt x="954" y="298"/>
                    <a:pt x="917" y="239"/>
                  </a:cubicBezTo>
                  <a:cubicBezTo>
                    <a:pt x="880" y="180"/>
                    <a:pt x="842" y="153"/>
                    <a:pt x="776" y="130"/>
                  </a:cubicBezTo>
                  <a:cubicBezTo>
                    <a:pt x="710" y="108"/>
                    <a:pt x="547" y="109"/>
                    <a:pt x="490" y="130"/>
                  </a:cubicBezTo>
                  <a:cubicBezTo>
                    <a:pt x="434" y="152"/>
                    <a:pt x="404" y="208"/>
                    <a:pt x="404" y="208"/>
                  </a:cubicBezTo>
                  <a:lnTo>
                    <a:pt x="144" y="789"/>
                  </a:lnTo>
                  <a:cubicBezTo>
                    <a:pt x="144" y="789"/>
                    <a:pt x="28" y="1042"/>
                    <a:pt x="14" y="1126"/>
                  </a:cubicBezTo>
                  <a:cubicBezTo>
                    <a:pt x="0" y="1211"/>
                    <a:pt x="11" y="1267"/>
                    <a:pt x="24" y="1335"/>
                  </a:cubicBezTo>
                  <a:cubicBezTo>
                    <a:pt x="38" y="1403"/>
                    <a:pt x="50" y="1480"/>
                    <a:pt x="105" y="1544"/>
                  </a:cubicBezTo>
                  <a:cubicBezTo>
                    <a:pt x="160" y="1608"/>
                    <a:pt x="326" y="1707"/>
                    <a:pt x="326" y="1707"/>
                  </a:cubicBezTo>
                  <a:cubicBezTo>
                    <a:pt x="326" y="1707"/>
                    <a:pt x="1420" y="1943"/>
                    <a:pt x="1725" y="1904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2305101" y="3158594"/>
              <a:ext cx="633053" cy="391342"/>
            </a:xfrm>
            <a:custGeom>
              <a:avLst/>
              <a:gdLst>
                <a:gd name="T0" fmla="*/ 3613 w 5276"/>
                <a:gd name="T1" fmla="*/ 2813 h 3254"/>
                <a:gd name="T2" fmla="*/ 3342 w 5276"/>
                <a:gd name="T3" fmla="*/ 2721 h 3254"/>
                <a:gd name="T4" fmla="*/ 3290 w 5276"/>
                <a:gd name="T5" fmla="*/ 2738 h 3254"/>
                <a:gd name="T6" fmla="*/ 2818 w 5276"/>
                <a:gd name="T7" fmla="*/ 3254 h 3254"/>
                <a:gd name="T8" fmla="*/ 0 w 5276"/>
                <a:gd name="T9" fmla="*/ 804 h 3254"/>
                <a:gd name="T10" fmla="*/ 6 w 5276"/>
                <a:gd name="T11" fmla="*/ 544 h 3254"/>
                <a:gd name="T12" fmla="*/ 133 w 5276"/>
                <a:gd name="T13" fmla="*/ 629 h 3254"/>
                <a:gd name="T14" fmla="*/ 634 w 5276"/>
                <a:gd name="T15" fmla="*/ 591 h 3254"/>
                <a:gd name="T16" fmla="*/ 833 w 5276"/>
                <a:gd name="T17" fmla="*/ 703 h 3254"/>
                <a:gd name="T18" fmla="*/ 1561 w 5276"/>
                <a:gd name="T19" fmla="*/ 651 h 3254"/>
                <a:gd name="T20" fmla="*/ 2018 w 5276"/>
                <a:gd name="T21" fmla="*/ 557 h 3254"/>
                <a:gd name="T22" fmla="*/ 2247 w 5276"/>
                <a:gd name="T23" fmla="*/ 194 h 3254"/>
                <a:gd name="T24" fmla="*/ 3456 w 5276"/>
                <a:gd name="T25" fmla="*/ 366 h 3254"/>
                <a:gd name="T26" fmla="*/ 4059 w 5276"/>
                <a:gd name="T27" fmla="*/ 118 h 3254"/>
                <a:gd name="T28" fmla="*/ 4582 w 5276"/>
                <a:gd name="T29" fmla="*/ 100 h 3254"/>
                <a:gd name="T30" fmla="*/ 5276 w 5276"/>
                <a:gd name="T31" fmla="*/ 1271 h 3254"/>
                <a:gd name="T32" fmla="*/ 5086 w 5276"/>
                <a:gd name="T33" fmla="*/ 1666 h 3254"/>
                <a:gd name="T34" fmla="*/ 4732 w 5276"/>
                <a:gd name="T35" fmla="*/ 2233 h 3254"/>
                <a:gd name="T36" fmla="*/ 4401 w 5276"/>
                <a:gd name="T37" fmla="*/ 2445 h 3254"/>
                <a:gd name="T38" fmla="*/ 3952 w 5276"/>
                <a:gd name="T39" fmla="*/ 2563 h 3254"/>
                <a:gd name="T40" fmla="*/ 3645 w 5276"/>
                <a:gd name="T41" fmla="*/ 2764 h 3254"/>
                <a:gd name="T42" fmla="*/ 3613 w 5276"/>
                <a:gd name="T43" fmla="*/ 2813 h 3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76" h="3254">
                  <a:moveTo>
                    <a:pt x="3613" y="2813"/>
                  </a:moveTo>
                  <a:lnTo>
                    <a:pt x="3342" y="2721"/>
                  </a:lnTo>
                  <a:lnTo>
                    <a:pt x="3290" y="2738"/>
                  </a:lnTo>
                  <a:lnTo>
                    <a:pt x="2818" y="3254"/>
                  </a:lnTo>
                  <a:lnTo>
                    <a:pt x="0" y="804"/>
                  </a:lnTo>
                  <a:lnTo>
                    <a:pt x="6" y="544"/>
                  </a:lnTo>
                  <a:lnTo>
                    <a:pt x="133" y="629"/>
                  </a:lnTo>
                  <a:lnTo>
                    <a:pt x="634" y="591"/>
                  </a:lnTo>
                  <a:lnTo>
                    <a:pt x="833" y="703"/>
                  </a:lnTo>
                  <a:lnTo>
                    <a:pt x="1561" y="651"/>
                  </a:lnTo>
                  <a:lnTo>
                    <a:pt x="2018" y="557"/>
                  </a:lnTo>
                  <a:lnTo>
                    <a:pt x="2247" y="194"/>
                  </a:lnTo>
                  <a:cubicBezTo>
                    <a:pt x="2247" y="194"/>
                    <a:pt x="3183" y="359"/>
                    <a:pt x="3456" y="366"/>
                  </a:cubicBezTo>
                  <a:cubicBezTo>
                    <a:pt x="3754" y="267"/>
                    <a:pt x="4059" y="118"/>
                    <a:pt x="4059" y="118"/>
                  </a:cubicBezTo>
                  <a:cubicBezTo>
                    <a:pt x="4059" y="118"/>
                    <a:pt x="4312" y="0"/>
                    <a:pt x="4582" y="100"/>
                  </a:cubicBezTo>
                  <a:cubicBezTo>
                    <a:pt x="4850" y="199"/>
                    <a:pt x="5195" y="1114"/>
                    <a:pt x="5276" y="1271"/>
                  </a:cubicBezTo>
                  <a:cubicBezTo>
                    <a:pt x="5233" y="1363"/>
                    <a:pt x="5141" y="1549"/>
                    <a:pt x="5086" y="1666"/>
                  </a:cubicBezTo>
                  <a:cubicBezTo>
                    <a:pt x="4993" y="1868"/>
                    <a:pt x="4879" y="2065"/>
                    <a:pt x="4732" y="2233"/>
                  </a:cubicBezTo>
                  <a:cubicBezTo>
                    <a:pt x="4646" y="2331"/>
                    <a:pt x="4522" y="2394"/>
                    <a:pt x="4401" y="2445"/>
                  </a:cubicBezTo>
                  <a:cubicBezTo>
                    <a:pt x="4259" y="2506"/>
                    <a:pt x="4095" y="2503"/>
                    <a:pt x="3952" y="2563"/>
                  </a:cubicBezTo>
                  <a:cubicBezTo>
                    <a:pt x="3840" y="2611"/>
                    <a:pt x="3720" y="2667"/>
                    <a:pt x="3645" y="2764"/>
                  </a:cubicBezTo>
                  <a:cubicBezTo>
                    <a:pt x="3634" y="2779"/>
                    <a:pt x="3623" y="2796"/>
                    <a:pt x="3613" y="2813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2047276" y="2090461"/>
              <a:ext cx="418966" cy="566295"/>
            </a:xfrm>
            <a:custGeom>
              <a:avLst/>
              <a:gdLst>
                <a:gd name="T0" fmla="*/ 3457 w 3501"/>
                <a:gd name="T1" fmla="*/ 1372 h 4712"/>
                <a:gd name="T2" fmla="*/ 3317 w 3501"/>
                <a:gd name="T3" fmla="*/ 1299 h 4712"/>
                <a:gd name="T4" fmla="*/ 3167 w 3501"/>
                <a:gd name="T5" fmla="*/ 1374 h 4712"/>
                <a:gd name="T6" fmla="*/ 2995 w 3501"/>
                <a:gd name="T7" fmla="*/ 1202 h 4712"/>
                <a:gd name="T8" fmla="*/ 2888 w 3501"/>
                <a:gd name="T9" fmla="*/ 1331 h 4712"/>
                <a:gd name="T10" fmla="*/ 2705 w 3501"/>
                <a:gd name="T11" fmla="*/ 1363 h 4712"/>
                <a:gd name="T12" fmla="*/ 2587 w 3501"/>
                <a:gd name="T13" fmla="*/ 1427 h 4712"/>
                <a:gd name="T14" fmla="*/ 2448 w 3501"/>
                <a:gd name="T15" fmla="*/ 1320 h 4712"/>
                <a:gd name="T16" fmla="*/ 2373 w 3501"/>
                <a:gd name="T17" fmla="*/ 1341 h 4712"/>
                <a:gd name="T18" fmla="*/ 2362 w 3501"/>
                <a:gd name="T19" fmla="*/ 1213 h 4712"/>
                <a:gd name="T20" fmla="*/ 2534 w 3501"/>
                <a:gd name="T21" fmla="*/ 880 h 4712"/>
                <a:gd name="T22" fmla="*/ 2620 w 3501"/>
                <a:gd name="T23" fmla="*/ 815 h 4712"/>
                <a:gd name="T24" fmla="*/ 2534 w 3501"/>
                <a:gd name="T25" fmla="*/ 622 h 4712"/>
                <a:gd name="T26" fmla="*/ 2630 w 3501"/>
                <a:gd name="T27" fmla="*/ 450 h 4712"/>
                <a:gd name="T28" fmla="*/ 2523 w 3501"/>
                <a:gd name="T29" fmla="*/ 279 h 4712"/>
                <a:gd name="T30" fmla="*/ 2609 w 3501"/>
                <a:gd name="T31" fmla="*/ 32 h 4712"/>
                <a:gd name="T32" fmla="*/ 2448 w 3501"/>
                <a:gd name="T33" fmla="*/ 0 h 4712"/>
                <a:gd name="T34" fmla="*/ 2212 w 3501"/>
                <a:gd name="T35" fmla="*/ 85 h 4712"/>
                <a:gd name="T36" fmla="*/ 1933 w 3501"/>
                <a:gd name="T37" fmla="*/ 21 h 4712"/>
                <a:gd name="T38" fmla="*/ 1600 w 3501"/>
                <a:gd name="T39" fmla="*/ 53 h 4712"/>
                <a:gd name="T40" fmla="*/ 988 w 3501"/>
                <a:gd name="T41" fmla="*/ 483 h 4712"/>
                <a:gd name="T42" fmla="*/ 569 w 3501"/>
                <a:gd name="T43" fmla="*/ 773 h 4712"/>
                <a:gd name="T44" fmla="*/ 473 w 3501"/>
                <a:gd name="T45" fmla="*/ 901 h 4712"/>
                <a:gd name="T46" fmla="*/ 387 w 3501"/>
                <a:gd name="T47" fmla="*/ 1245 h 4712"/>
                <a:gd name="T48" fmla="*/ 419 w 3501"/>
                <a:gd name="T49" fmla="*/ 1653 h 4712"/>
                <a:gd name="T50" fmla="*/ 247 w 3501"/>
                <a:gd name="T51" fmla="*/ 1932 h 4712"/>
                <a:gd name="T52" fmla="*/ 0 w 3501"/>
                <a:gd name="T53" fmla="*/ 2104 h 4712"/>
                <a:gd name="T54" fmla="*/ 32 w 3501"/>
                <a:gd name="T55" fmla="*/ 2200 h 4712"/>
                <a:gd name="T56" fmla="*/ 923 w 3501"/>
                <a:gd name="T57" fmla="*/ 2415 h 4712"/>
                <a:gd name="T58" fmla="*/ 795 w 3501"/>
                <a:gd name="T59" fmla="*/ 2737 h 4712"/>
                <a:gd name="T60" fmla="*/ 440 w 3501"/>
                <a:gd name="T61" fmla="*/ 2748 h 4712"/>
                <a:gd name="T62" fmla="*/ 462 w 3501"/>
                <a:gd name="T63" fmla="*/ 2909 h 4712"/>
                <a:gd name="T64" fmla="*/ 687 w 3501"/>
                <a:gd name="T65" fmla="*/ 3113 h 4712"/>
                <a:gd name="T66" fmla="*/ 548 w 3501"/>
                <a:gd name="T67" fmla="*/ 3263 h 4712"/>
                <a:gd name="T68" fmla="*/ 859 w 3501"/>
                <a:gd name="T69" fmla="*/ 3682 h 4712"/>
                <a:gd name="T70" fmla="*/ 773 w 3501"/>
                <a:gd name="T71" fmla="*/ 3950 h 4712"/>
                <a:gd name="T72" fmla="*/ 999 w 3501"/>
                <a:gd name="T73" fmla="*/ 4712 h 4712"/>
                <a:gd name="T74" fmla="*/ 1342 w 3501"/>
                <a:gd name="T75" fmla="*/ 4541 h 4712"/>
                <a:gd name="T76" fmla="*/ 1192 w 3501"/>
                <a:gd name="T77" fmla="*/ 4229 h 4712"/>
                <a:gd name="T78" fmla="*/ 1396 w 3501"/>
                <a:gd name="T79" fmla="*/ 4229 h 4712"/>
                <a:gd name="T80" fmla="*/ 1428 w 3501"/>
                <a:gd name="T81" fmla="*/ 4455 h 4712"/>
                <a:gd name="T82" fmla="*/ 1621 w 3501"/>
                <a:gd name="T83" fmla="*/ 4584 h 4712"/>
                <a:gd name="T84" fmla="*/ 1664 w 3501"/>
                <a:gd name="T85" fmla="*/ 4423 h 4712"/>
                <a:gd name="T86" fmla="*/ 1890 w 3501"/>
                <a:gd name="T87" fmla="*/ 4025 h 4712"/>
                <a:gd name="T88" fmla="*/ 2501 w 3501"/>
                <a:gd name="T89" fmla="*/ 3714 h 4712"/>
                <a:gd name="T90" fmla="*/ 3124 w 3501"/>
                <a:gd name="T91" fmla="*/ 3746 h 4712"/>
                <a:gd name="T92" fmla="*/ 3414 w 3501"/>
                <a:gd name="T93" fmla="*/ 3843 h 4712"/>
                <a:gd name="T94" fmla="*/ 3419 w 3501"/>
                <a:gd name="T95" fmla="*/ 3842 h 4712"/>
                <a:gd name="T96" fmla="*/ 3413 w 3501"/>
                <a:gd name="T97" fmla="*/ 3840 h 4712"/>
                <a:gd name="T98" fmla="*/ 3474 w 3501"/>
                <a:gd name="T99" fmla="*/ 3424 h 4712"/>
                <a:gd name="T100" fmla="*/ 3474 w 3501"/>
                <a:gd name="T101" fmla="*/ 3424 h 4712"/>
                <a:gd name="T102" fmla="*/ 3501 w 3501"/>
                <a:gd name="T103" fmla="*/ 2988 h 4712"/>
                <a:gd name="T104" fmla="*/ 3263 w 3501"/>
                <a:gd name="T105" fmla="*/ 2199 h 4712"/>
                <a:gd name="T106" fmla="*/ 3297 w 3501"/>
                <a:gd name="T107" fmla="*/ 1832 h 4712"/>
                <a:gd name="T108" fmla="*/ 3365 w 3501"/>
                <a:gd name="T109" fmla="*/ 1634 h 4712"/>
                <a:gd name="T110" fmla="*/ 3372 w 3501"/>
                <a:gd name="T111" fmla="*/ 1632 h 4712"/>
                <a:gd name="T112" fmla="*/ 3457 w 3501"/>
                <a:gd name="T113" fmla="*/ 1372 h 4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01" h="4712">
                  <a:moveTo>
                    <a:pt x="3457" y="1372"/>
                  </a:moveTo>
                  <a:lnTo>
                    <a:pt x="3317" y="1299"/>
                  </a:lnTo>
                  <a:lnTo>
                    <a:pt x="3167" y="1374"/>
                  </a:lnTo>
                  <a:lnTo>
                    <a:pt x="2995" y="1202"/>
                  </a:lnTo>
                  <a:lnTo>
                    <a:pt x="2888" y="1331"/>
                  </a:lnTo>
                  <a:lnTo>
                    <a:pt x="2705" y="1363"/>
                  </a:lnTo>
                  <a:lnTo>
                    <a:pt x="2587" y="1427"/>
                  </a:lnTo>
                  <a:lnTo>
                    <a:pt x="2448" y="1320"/>
                  </a:lnTo>
                  <a:lnTo>
                    <a:pt x="2373" y="1341"/>
                  </a:lnTo>
                  <a:lnTo>
                    <a:pt x="2362" y="1213"/>
                  </a:lnTo>
                  <a:lnTo>
                    <a:pt x="2534" y="880"/>
                  </a:lnTo>
                  <a:lnTo>
                    <a:pt x="2620" y="815"/>
                  </a:lnTo>
                  <a:lnTo>
                    <a:pt x="2534" y="622"/>
                  </a:lnTo>
                  <a:lnTo>
                    <a:pt x="2630" y="450"/>
                  </a:lnTo>
                  <a:lnTo>
                    <a:pt x="2523" y="279"/>
                  </a:lnTo>
                  <a:lnTo>
                    <a:pt x="2609" y="32"/>
                  </a:lnTo>
                  <a:lnTo>
                    <a:pt x="2448" y="0"/>
                  </a:lnTo>
                  <a:lnTo>
                    <a:pt x="2212" y="85"/>
                  </a:lnTo>
                  <a:lnTo>
                    <a:pt x="1933" y="21"/>
                  </a:lnTo>
                  <a:lnTo>
                    <a:pt x="1600" y="53"/>
                  </a:lnTo>
                  <a:lnTo>
                    <a:pt x="988" y="483"/>
                  </a:lnTo>
                  <a:lnTo>
                    <a:pt x="569" y="773"/>
                  </a:lnTo>
                  <a:lnTo>
                    <a:pt x="473" y="901"/>
                  </a:lnTo>
                  <a:lnTo>
                    <a:pt x="387" y="1245"/>
                  </a:lnTo>
                  <a:lnTo>
                    <a:pt x="419" y="1653"/>
                  </a:lnTo>
                  <a:lnTo>
                    <a:pt x="247" y="1932"/>
                  </a:lnTo>
                  <a:lnTo>
                    <a:pt x="0" y="2104"/>
                  </a:lnTo>
                  <a:lnTo>
                    <a:pt x="32" y="2200"/>
                  </a:lnTo>
                  <a:lnTo>
                    <a:pt x="923" y="2415"/>
                  </a:lnTo>
                  <a:lnTo>
                    <a:pt x="795" y="2737"/>
                  </a:lnTo>
                  <a:lnTo>
                    <a:pt x="440" y="2748"/>
                  </a:lnTo>
                  <a:lnTo>
                    <a:pt x="462" y="2909"/>
                  </a:lnTo>
                  <a:lnTo>
                    <a:pt x="687" y="3113"/>
                  </a:lnTo>
                  <a:lnTo>
                    <a:pt x="548" y="3263"/>
                  </a:lnTo>
                  <a:lnTo>
                    <a:pt x="859" y="3682"/>
                  </a:lnTo>
                  <a:lnTo>
                    <a:pt x="773" y="3950"/>
                  </a:lnTo>
                  <a:lnTo>
                    <a:pt x="999" y="4712"/>
                  </a:lnTo>
                  <a:lnTo>
                    <a:pt x="1342" y="4541"/>
                  </a:lnTo>
                  <a:lnTo>
                    <a:pt x="1192" y="4229"/>
                  </a:lnTo>
                  <a:lnTo>
                    <a:pt x="1396" y="4229"/>
                  </a:lnTo>
                  <a:lnTo>
                    <a:pt x="1428" y="4455"/>
                  </a:lnTo>
                  <a:lnTo>
                    <a:pt x="1621" y="4584"/>
                  </a:lnTo>
                  <a:lnTo>
                    <a:pt x="1664" y="4423"/>
                  </a:lnTo>
                  <a:lnTo>
                    <a:pt x="1890" y="4025"/>
                  </a:lnTo>
                  <a:lnTo>
                    <a:pt x="2501" y="3714"/>
                  </a:lnTo>
                  <a:lnTo>
                    <a:pt x="3124" y="3746"/>
                  </a:lnTo>
                  <a:lnTo>
                    <a:pt x="3414" y="3843"/>
                  </a:lnTo>
                  <a:lnTo>
                    <a:pt x="3419" y="3842"/>
                  </a:lnTo>
                  <a:lnTo>
                    <a:pt x="3413" y="3840"/>
                  </a:lnTo>
                  <a:lnTo>
                    <a:pt x="3474" y="3424"/>
                  </a:lnTo>
                  <a:lnTo>
                    <a:pt x="3474" y="3424"/>
                  </a:lnTo>
                  <a:lnTo>
                    <a:pt x="3501" y="2988"/>
                  </a:lnTo>
                  <a:lnTo>
                    <a:pt x="3263" y="2199"/>
                  </a:lnTo>
                  <a:lnTo>
                    <a:pt x="3297" y="1832"/>
                  </a:lnTo>
                  <a:lnTo>
                    <a:pt x="3365" y="1634"/>
                  </a:lnTo>
                  <a:lnTo>
                    <a:pt x="3372" y="1632"/>
                  </a:lnTo>
                  <a:lnTo>
                    <a:pt x="3457" y="137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2240645" y="1547187"/>
              <a:ext cx="416664" cy="540973"/>
            </a:xfrm>
            <a:custGeom>
              <a:avLst/>
              <a:gdLst>
                <a:gd name="T0" fmla="*/ 3459 w 3459"/>
                <a:gd name="T1" fmla="*/ 3825 h 4524"/>
                <a:gd name="T2" fmla="*/ 3372 w 3459"/>
                <a:gd name="T3" fmla="*/ 3658 h 4524"/>
                <a:gd name="T4" fmla="*/ 3229 w 3459"/>
                <a:gd name="T5" fmla="*/ 3562 h 4524"/>
                <a:gd name="T6" fmla="*/ 2541 w 3459"/>
                <a:gd name="T7" fmla="*/ 3381 h 4524"/>
                <a:gd name="T8" fmla="*/ 2627 w 3459"/>
                <a:gd name="T9" fmla="*/ 2980 h 4524"/>
                <a:gd name="T10" fmla="*/ 2741 w 3459"/>
                <a:gd name="T11" fmla="*/ 2922 h 4524"/>
                <a:gd name="T12" fmla="*/ 2474 w 3459"/>
                <a:gd name="T13" fmla="*/ 2779 h 4524"/>
                <a:gd name="T14" fmla="*/ 2388 w 3459"/>
                <a:gd name="T15" fmla="*/ 2550 h 4524"/>
                <a:gd name="T16" fmla="*/ 2379 w 3459"/>
                <a:gd name="T17" fmla="*/ 2263 h 4524"/>
                <a:gd name="T18" fmla="*/ 2063 w 3459"/>
                <a:gd name="T19" fmla="*/ 1356 h 4524"/>
                <a:gd name="T20" fmla="*/ 1739 w 3459"/>
                <a:gd name="T21" fmla="*/ 1279 h 4524"/>
                <a:gd name="T22" fmla="*/ 1614 w 3459"/>
                <a:gd name="T23" fmla="*/ 1213 h 4524"/>
                <a:gd name="T24" fmla="*/ 1509 w 3459"/>
                <a:gd name="T25" fmla="*/ 152 h 4524"/>
                <a:gd name="T26" fmla="*/ 1156 w 3459"/>
                <a:gd name="T27" fmla="*/ 191 h 4524"/>
                <a:gd name="T28" fmla="*/ 1185 w 3459"/>
                <a:gd name="T29" fmla="*/ 0 h 4524"/>
                <a:gd name="T30" fmla="*/ 908 w 3459"/>
                <a:gd name="T31" fmla="*/ 162 h 4524"/>
                <a:gd name="T32" fmla="*/ 889 w 3459"/>
                <a:gd name="T33" fmla="*/ 277 h 4524"/>
                <a:gd name="T34" fmla="*/ 277 w 3459"/>
                <a:gd name="T35" fmla="*/ 745 h 4524"/>
                <a:gd name="T36" fmla="*/ 478 w 3459"/>
                <a:gd name="T37" fmla="*/ 1050 h 4524"/>
                <a:gd name="T38" fmla="*/ 430 w 3459"/>
                <a:gd name="T39" fmla="*/ 1108 h 4524"/>
                <a:gd name="T40" fmla="*/ 0 w 3459"/>
                <a:gd name="T41" fmla="*/ 1299 h 4524"/>
                <a:gd name="T42" fmla="*/ 315 w 3459"/>
                <a:gd name="T43" fmla="*/ 1585 h 4524"/>
                <a:gd name="T44" fmla="*/ 229 w 3459"/>
                <a:gd name="T45" fmla="*/ 1843 h 4524"/>
                <a:gd name="T46" fmla="*/ 296 w 3459"/>
                <a:gd name="T47" fmla="*/ 1977 h 4524"/>
                <a:gd name="T48" fmla="*/ 707 w 3459"/>
                <a:gd name="T49" fmla="*/ 1881 h 4524"/>
                <a:gd name="T50" fmla="*/ 879 w 3459"/>
                <a:gd name="T51" fmla="*/ 2149 h 4524"/>
                <a:gd name="T52" fmla="*/ 602 w 3459"/>
                <a:gd name="T53" fmla="*/ 2320 h 4524"/>
                <a:gd name="T54" fmla="*/ 650 w 3459"/>
                <a:gd name="T55" fmla="*/ 2397 h 4524"/>
                <a:gd name="T56" fmla="*/ 602 w 3459"/>
                <a:gd name="T57" fmla="*/ 2578 h 4524"/>
                <a:gd name="T58" fmla="*/ 717 w 3459"/>
                <a:gd name="T59" fmla="*/ 2703 h 4524"/>
                <a:gd name="T60" fmla="*/ 516 w 3459"/>
                <a:gd name="T61" fmla="*/ 3018 h 4524"/>
                <a:gd name="T62" fmla="*/ 650 w 3459"/>
                <a:gd name="T63" fmla="*/ 3266 h 4524"/>
                <a:gd name="T64" fmla="*/ 822 w 3459"/>
                <a:gd name="T65" fmla="*/ 3257 h 4524"/>
                <a:gd name="T66" fmla="*/ 1060 w 3459"/>
                <a:gd name="T67" fmla="*/ 3486 h 4524"/>
                <a:gd name="T68" fmla="*/ 1175 w 3459"/>
                <a:gd name="T69" fmla="*/ 3686 h 4524"/>
                <a:gd name="T70" fmla="*/ 1796 w 3459"/>
                <a:gd name="T71" fmla="*/ 4059 h 4524"/>
                <a:gd name="T72" fmla="*/ 1968 w 3459"/>
                <a:gd name="T73" fmla="*/ 4107 h 4524"/>
                <a:gd name="T74" fmla="*/ 2509 w 3459"/>
                <a:gd name="T75" fmla="*/ 4524 h 4524"/>
                <a:gd name="T76" fmla="*/ 2936 w 3459"/>
                <a:gd name="T77" fmla="*/ 4172 h 4524"/>
                <a:gd name="T78" fmla="*/ 3459 w 3459"/>
                <a:gd name="T79" fmla="*/ 3825 h 4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59" h="4524">
                  <a:moveTo>
                    <a:pt x="3459" y="3825"/>
                  </a:moveTo>
                  <a:lnTo>
                    <a:pt x="3372" y="3658"/>
                  </a:lnTo>
                  <a:lnTo>
                    <a:pt x="3229" y="3562"/>
                  </a:lnTo>
                  <a:lnTo>
                    <a:pt x="2541" y="3381"/>
                  </a:lnTo>
                  <a:lnTo>
                    <a:pt x="2627" y="2980"/>
                  </a:lnTo>
                  <a:lnTo>
                    <a:pt x="2741" y="2922"/>
                  </a:lnTo>
                  <a:lnTo>
                    <a:pt x="2474" y="2779"/>
                  </a:lnTo>
                  <a:lnTo>
                    <a:pt x="2388" y="2550"/>
                  </a:lnTo>
                  <a:lnTo>
                    <a:pt x="2379" y="2263"/>
                  </a:lnTo>
                  <a:lnTo>
                    <a:pt x="2063" y="1356"/>
                  </a:lnTo>
                  <a:lnTo>
                    <a:pt x="1739" y="1279"/>
                  </a:lnTo>
                  <a:lnTo>
                    <a:pt x="1614" y="1213"/>
                  </a:lnTo>
                  <a:lnTo>
                    <a:pt x="1509" y="152"/>
                  </a:lnTo>
                  <a:lnTo>
                    <a:pt x="1156" y="191"/>
                  </a:lnTo>
                  <a:lnTo>
                    <a:pt x="1185" y="0"/>
                  </a:lnTo>
                  <a:lnTo>
                    <a:pt x="908" y="162"/>
                  </a:lnTo>
                  <a:lnTo>
                    <a:pt x="889" y="277"/>
                  </a:lnTo>
                  <a:lnTo>
                    <a:pt x="277" y="745"/>
                  </a:lnTo>
                  <a:lnTo>
                    <a:pt x="478" y="1050"/>
                  </a:lnTo>
                  <a:lnTo>
                    <a:pt x="430" y="1108"/>
                  </a:lnTo>
                  <a:lnTo>
                    <a:pt x="0" y="1299"/>
                  </a:lnTo>
                  <a:lnTo>
                    <a:pt x="315" y="1585"/>
                  </a:lnTo>
                  <a:lnTo>
                    <a:pt x="229" y="1843"/>
                  </a:lnTo>
                  <a:lnTo>
                    <a:pt x="296" y="1977"/>
                  </a:lnTo>
                  <a:lnTo>
                    <a:pt x="707" y="1881"/>
                  </a:lnTo>
                  <a:lnTo>
                    <a:pt x="879" y="2149"/>
                  </a:lnTo>
                  <a:lnTo>
                    <a:pt x="602" y="2320"/>
                  </a:lnTo>
                  <a:lnTo>
                    <a:pt x="650" y="2397"/>
                  </a:lnTo>
                  <a:lnTo>
                    <a:pt x="602" y="2578"/>
                  </a:lnTo>
                  <a:lnTo>
                    <a:pt x="717" y="2703"/>
                  </a:lnTo>
                  <a:lnTo>
                    <a:pt x="516" y="3018"/>
                  </a:lnTo>
                  <a:lnTo>
                    <a:pt x="650" y="3266"/>
                  </a:lnTo>
                  <a:lnTo>
                    <a:pt x="822" y="3257"/>
                  </a:lnTo>
                  <a:lnTo>
                    <a:pt x="1060" y="3486"/>
                  </a:lnTo>
                  <a:lnTo>
                    <a:pt x="1175" y="3686"/>
                  </a:lnTo>
                  <a:lnTo>
                    <a:pt x="1796" y="4059"/>
                  </a:lnTo>
                  <a:lnTo>
                    <a:pt x="1968" y="4107"/>
                  </a:lnTo>
                  <a:lnTo>
                    <a:pt x="2509" y="4524"/>
                  </a:lnTo>
                  <a:lnTo>
                    <a:pt x="2936" y="4172"/>
                  </a:lnTo>
                  <a:lnTo>
                    <a:pt x="3459" y="382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auto">
            <a:xfrm>
              <a:off x="2744785" y="1908602"/>
              <a:ext cx="393643" cy="425872"/>
            </a:xfrm>
            <a:custGeom>
              <a:avLst/>
              <a:gdLst>
                <a:gd name="T0" fmla="*/ 0 w 3289"/>
                <a:gd name="T1" fmla="*/ 416 h 3547"/>
                <a:gd name="T2" fmla="*/ 208 w 3289"/>
                <a:gd name="T3" fmla="*/ 270 h 3547"/>
                <a:gd name="T4" fmla="*/ 295 w 3289"/>
                <a:gd name="T5" fmla="*/ 0 h 3547"/>
                <a:gd name="T6" fmla="*/ 696 w 3289"/>
                <a:gd name="T7" fmla="*/ 96 h 3547"/>
                <a:gd name="T8" fmla="*/ 1028 w 3289"/>
                <a:gd name="T9" fmla="*/ 44 h 3547"/>
                <a:gd name="T10" fmla="*/ 1203 w 3289"/>
                <a:gd name="T11" fmla="*/ 50 h 3547"/>
                <a:gd name="T12" fmla="*/ 1481 w 3289"/>
                <a:gd name="T13" fmla="*/ 279 h 3547"/>
                <a:gd name="T14" fmla="*/ 1647 w 3289"/>
                <a:gd name="T15" fmla="*/ 489 h 3547"/>
                <a:gd name="T16" fmla="*/ 2798 w 3289"/>
                <a:gd name="T17" fmla="*/ 2477 h 3547"/>
                <a:gd name="T18" fmla="*/ 2877 w 3289"/>
                <a:gd name="T19" fmla="*/ 2434 h 3547"/>
                <a:gd name="T20" fmla="*/ 3289 w 3289"/>
                <a:gd name="T21" fmla="*/ 3077 h 3547"/>
                <a:gd name="T22" fmla="*/ 2999 w 3289"/>
                <a:gd name="T23" fmla="*/ 3236 h 3547"/>
                <a:gd name="T24" fmla="*/ 2162 w 3289"/>
                <a:gd name="T25" fmla="*/ 3306 h 3547"/>
                <a:gd name="T26" fmla="*/ 1584 w 3289"/>
                <a:gd name="T27" fmla="*/ 3547 h 3547"/>
                <a:gd name="T28" fmla="*/ 959 w 3289"/>
                <a:gd name="T29" fmla="*/ 1762 h 3547"/>
                <a:gd name="T30" fmla="*/ 939 w 3289"/>
                <a:gd name="T31" fmla="*/ 1320 h 3547"/>
                <a:gd name="T32" fmla="*/ 680 w 3289"/>
                <a:gd name="T33" fmla="*/ 1184 h 3547"/>
                <a:gd name="T34" fmla="*/ 122 w 3289"/>
                <a:gd name="T35" fmla="*/ 701 h 3547"/>
                <a:gd name="T36" fmla="*/ 0 w 3289"/>
                <a:gd name="T37" fmla="*/ 416 h 3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89" h="3547">
                  <a:moveTo>
                    <a:pt x="0" y="416"/>
                  </a:moveTo>
                  <a:lnTo>
                    <a:pt x="208" y="270"/>
                  </a:lnTo>
                  <a:lnTo>
                    <a:pt x="295" y="0"/>
                  </a:lnTo>
                  <a:lnTo>
                    <a:pt x="696" y="96"/>
                  </a:lnTo>
                  <a:lnTo>
                    <a:pt x="1028" y="44"/>
                  </a:lnTo>
                  <a:lnTo>
                    <a:pt x="1203" y="50"/>
                  </a:lnTo>
                  <a:lnTo>
                    <a:pt x="1481" y="279"/>
                  </a:lnTo>
                  <a:lnTo>
                    <a:pt x="1647" y="489"/>
                  </a:lnTo>
                  <a:lnTo>
                    <a:pt x="2798" y="2477"/>
                  </a:lnTo>
                  <a:lnTo>
                    <a:pt x="2877" y="2434"/>
                  </a:lnTo>
                  <a:lnTo>
                    <a:pt x="3289" y="3077"/>
                  </a:lnTo>
                  <a:lnTo>
                    <a:pt x="2999" y="3236"/>
                  </a:lnTo>
                  <a:lnTo>
                    <a:pt x="2162" y="3306"/>
                  </a:lnTo>
                  <a:lnTo>
                    <a:pt x="1584" y="3547"/>
                  </a:lnTo>
                  <a:cubicBezTo>
                    <a:pt x="1351" y="2948"/>
                    <a:pt x="1165" y="2385"/>
                    <a:pt x="959" y="1762"/>
                  </a:cubicBezTo>
                  <a:lnTo>
                    <a:pt x="939" y="1320"/>
                  </a:lnTo>
                  <a:lnTo>
                    <a:pt x="680" y="1184"/>
                  </a:lnTo>
                  <a:lnTo>
                    <a:pt x="122" y="701"/>
                  </a:lnTo>
                  <a:lnTo>
                    <a:pt x="0" y="41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auto">
            <a:xfrm>
              <a:off x="2887510" y="1890186"/>
              <a:ext cx="370623" cy="389040"/>
            </a:xfrm>
            <a:custGeom>
              <a:avLst/>
              <a:gdLst>
                <a:gd name="T0" fmla="*/ 0 w 3096"/>
                <a:gd name="T1" fmla="*/ 206 h 3230"/>
                <a:gd name="T2" fmla="*/ 505 w 3096"/>
                <a:gd name="T3" fmla="*/ 130 h 3230"/>
                <a:gd name="T4" fmla="*/ 833 w 3096"/>
                <a:gd name="T5" fmla="*/ 0 h 3230"/>
                <a:gd name="T6" fmla="*/ 3096 w 3096"/>
                <a:gd name="T7" fmla="*/ 1744 h 3230"/>
                <a:gd name="T8" fmla="*/ 2555 w 3096"/>
                <a:gd name="T9" fmla="*/ 2267 h 3230"/>
                <a:gd name="T10" fmla="*/ 2904 w 3096"/>
                <a:gd name="T11" fmla="*/ 2721 h 3230"/>
                <a:gd name="T12" fmla="*/ 2084 w 3096"/>
                <a:gd name="T13" fmla="*/ 3230 h 3230"/>
                <a:gd name="T14" fmla="*/ 1674 w 3096"/>
                <a:gd name="T15" fmla="*/ 2590 h 3230"/>
                <a:gd name="T16" fmla="*/ 1595 w 3096"/>
                <a:gd name="T17" fmla="*/ 2633 h 3230"/>
                <a:gd name="T18" fmla="*/ 444 w 3096"/>
                <a:gd name="T19" fmla="*/ 645 h 3230"/>
                <a:gd name="T20" fmla="*/ 278 w 3096"/>
                <a:gd name="T21" fmla="*/ 435 h 3230"/>
                <a:gd name="T22" fmla="*/ 0 w 3096"/>
                <a:gd name="T23" fmla="*/ 206 h 3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96" h="3230">
                  <a:moveTo>
                    <a:pt x="0" y="206"/>
                  </a:moveTo>
                  <a:lnTo>
                    <a:pt x="505" y="130"/>
                  </a:lnTo>
                  <a:lnTo>
                    <a:pt x="833" y="0"/>
                  </a:lnTo>
                  <a:lnTo>
                    <a:pt x="3096" y="1744"/>
                  </a:lnTo>
                  <a:lnTo>
                    <a:pt x="2555" y="2267"/>
                  </a:lnTo>
                  <a:lnTo>
                    <a:pt x="2904" y="2721"/>
                  </a:lnTo>
                  <a:lnTo>
                    <a:pt x="2084" y="3230"/>
                  </a:lnTo>
                  <a:lnTo>
                    <a:pt x="1674" y="2590"/>
                  </a:lnTo>
                  <a:lnTo>
                    <a:pt x="1595" y="2633"/>
                  </a:lnTo>
                  <a:lnTo>
                    <a:pt x="444" y="645"/>
                  </a:lnTo>
                  <a:lnTo>
                    <a:pt x="278" y="435"/>
                  </a:lnTo>
                  <a:lnTo>
                    <a:pt x="0" y="20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70"/>
            <p:cNvSpPr>
              <a:spLocks noEditPoints="1"/>
            </p:cNvSpPr>
            <p:nvPr/>
          </p:nvSpPr>
          <p:spPr bwMode="auto">
            <a:xfrm>
              <a:off x="2917436" y="2099669"/>
              <a:ext cx="607731" cy="361416"/>
            </a:xfrm>
            <a:custGeom>
              <a:avLst/>
              <a:gdLst>
                <a:gd name="T0" fmla="*/ 2842 w 5059"/>
                <a:gd name="T1" fmla="*/ 0 h 3003"/>
                <a:gd name="T2" fmla="*/ 4362 w 5059"/>
                <a:gd name="T3" fmla="*/ 1152 h 3003"/>
                <a:gd name="T4" fmla="*/ 5059 w 5059"/>
                <a:gd name="T5" fmla="*/ 1897 h 3003"/>
                <a:gd name="T6" fmla="*/ 4682 w 5059"/>
                <a:gd name="T7" fmla="*/ 2082 h 3003"/>
                <a:gd name="T8" fmla="*/ 3272 w 5059"/>
                <a:gd name="T9" fmla="*/ 2626 h 3003"/>
                <a:gd name="T10" fmla="*/ 3240 w 5059"/>
                <a:gd name="T11" fmla="*/ 2570 h 3003"/>
                <a:gd name="T12" fmla="*/ 2984 w 5059"/>
                <a:gd name="T13" fmla="*/ 2626 h 3003"/>
                <a:gd name="T14" fmla="*/ 2855 w 5059"/>
                <a:gd name="T15" fmla="*/ 2931 h 3003"/>
                <a:gd name="T16" fmla="*/ 2295 w 5059"/>
                <a:gd name="T17" fmla="*/ 3003 h 3003"/>
                <a:gd name="T18" fmla="*/ 1678 w 5059"/>
                <a:gd name="T19" fmla="*/ 2795 h 3003"/>
                <a:gd name="T20" fmla="*/ 989 w 5059"/>
                <a:gd name="T21" fmla="*/ 2795 h 3003"/>
                <a:gd name="T22" fmla="*/ 892 w 5059"/>
                <a:gd name="T23" fmla="*/ 2594 h 3003"/>
                <a:gd name="T24" fmla="*/ 436 w 5059"/>
                <a:gd name="T25" fmla="*/ 2779 h 3003"/>
                <a:gd name="T26" fmla="*/ 337 w 5059"/>
                <a:gd name="T27" fmla="*/ 2698 h 3003"/>
                <a:gd name="T28" fmla="*/ 408 w 5059"/>
                <a:gd name="T29" fmla="*/ 2596 h 3003"/>
                <a:gd name="T30" fmla="*/ 136 w 5059"/>
                <a:gd name="T31" fmla="*/ 1977 h 3003"/>
                <a:gd name="T32" fmla="*/ 129 w 5059"/>
                <a:gd name="T33" fmla="*/ 1959 h 3003"/>
                <a:gd name="T34" fmla="*/ 706 w 5059"/>
                <a:gd name="T35" fmla="*/ 1718 h 3003"/>
                <a:gd name="T36" fmla="*/ 1543 w 5059"/>
                <a:gd name="T37" fmla="*/ 1648 h 3003"/>
                <a:gd name="T38" fmla="*/ 1833 w 5059"/>
                <a:gd name="T39" fmla="*/ 1489 h 3003"/>
                <a:gd name="T40" fmla="*/ 1831 w 5059"/>
                <a:gd name="T41" fmla="*/ 1486 h 3003"/>
                <a:gd name="T42" fmla="*/ 2651 w 5059"/>
                <a:gd name="T43" fmla="*/ 977 h 3003"/>
                <a:gd name="T44" fmla="*/ 2302 w 5059"/>
                <a:gd name="T45" fmla="*/ 523 h 3003"/>
                <a:gd name="T46" fmla="*/ 2842 w 5059"/>
                <a:gd name="T47" fmla="*/ 0 h 3003"/>
                <a:gd name="T48" fmla="*/ 0 w 5059"/>
                <a:gd name="T49" fmla="*/ 1630 h 3003"/>
                <a:gd name="T50" fmla="*/ 3 w 5059"/>
                <a:gd name="T51" fmla="*/ 1628 h 3003"/>
                <a:gd name="T52" fmla="*/ 128 w 5059"/>
                <a:gd name="T53" fmla="*/ 1958 h 3003"/>
                <a:gd name="T54" fmla="*/ 0 w 5059"/>
                <a:gd name="T55" fmla="*/ 1630 h 3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59" h="3003">
                  <a:moveTo>
                    <a:pt x="2842" y="0"/>
                  </a:moveTo>
                  <a:lnTo>
                    <a:pt x="4362" y="1152"/>
                  </a:lnTo>
                  <a:lnTo>
                    <a:pt x="5059" y="1897"/>
                  </a:lnTo>
                  <a:lnTo>
                    <a:pt x="4682" y="2082"/>
                  </a:lnTo>
                  <a:lnTo>
                    <a:pt x="3272" y="2626"/>
                  </a:lnTo>
                  <a:lnTo>
                    <a:pt x="3240" y="2570"/>
                  </a:lnTo>
                  <a:lnTo>
                    <a:pt x="2984" y="2626"/>
                  </a:lnTo>
                  <a:lnTo>
                    <a:pt x="2855" y="2931"/>
                  </a:lnTo>
                  <a:lnTo>
                    <a:pt x="2295" y="3003"/>
                  </a:lnTo>
                  <a:lnTo>
                    <a:pt x="1678" y="2795"/>
                  </a:lnTo>
                  <a:lnTo>
                    <a:pt x="989" y="2795"/>
                  </a:lnTo>
                  <a:lnTo>
                    <a:pt x="892" y="2594"/>
                  </a:lnTo>
                  <a:lnTo>
                    <a:pt x="436" y="2779"/>
                  </a:lnTo>
                  <a:lnTo>
                    <a:pt x="337" y="2698"/>
                  </a:lnTo>
                  <a:lnTo>
                    <a:pt x="408" y="2596"/>
                  </a:lnTo>
                  <a:lnTo>
                    <a:pt x="136" y="1977"/>
                  </a:lnTo>
                  <a:lnTo>
                    <a:pt x="129" y="1959"/>
                  </a:lnTo>
                  <a:lnTo>
                    <a:pt x="706" y="1718"/>
                  </a:lnTo>
                  <a:lnTo>
                    <a:pt x="1543" y="1648"/>
                  </a:lnTo>
                  <a:lnTo>
                    <a:pt x="1833" y="1489"/>
                  </a:lnTo>
                  <a:lnTo>
                    <a:pt x="1831" y="1486"/>
                  </a:lnTo>
                  <a:lnTo>
                    <a:pt x="2651" y="977"/>
                  </a:lnTo>
                  <a:lnTo>
                    <a:pt x="2302" y="523"/>
                  </a:lnTo>
                  <a:lnTo>
                    <a:pt x="2842" y="0"/>
                  </a:lnTo>
                  <a:close/>
                  <a:moveTo>
                    <a:pt x="0" y="1630"/>
                  </a:moveTo>
                  <a:lnTo>
                    <a:pt x="3" y="1628"/>
                  </a:lnTo>
                  <a:cubicBezTo>
                    <a:pt x="43" y="1737"/>
                    <a:pt x="85" y="1847"/>
                    <a:pt x="128" y="1958"/>
                  </a:cubicBezTo>
                  <a:lnTo>
                    <a:pt x="0" y="163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71"/>
            <p:cNvSpPr>
              <a:spLocks/>
            </p:cNvSpPr>
            <p:nvPr/>
          </p:nvSpPr>
          <p:spPr bwMode="auto">
            <a:xfrm>
              <a:off x="2977288" y="2410440"/>
              <a:ext cx="333791" cy="310772"/>
            </a:xfrm>
            <a:custGeom>
              <a:avLst/>
              <a:gdLst>
                <a:gd name="T0" fmla="*/ 1822 w 2784"/>
                <a:gd name="T1" fmla="*/ 407 h 2596"/>
                <a:gd name="T2" fmla="*/ 2031 w 2784"/>
                <a:gd name="T3" fmla="*/ 809 h 2596"/>
                <a:gd name="T4" fmla="*/ 1959 w 2784"/>
                <a:gd name="T5" fmla="*/ 914 h 2596"/>
                <a:gd name="T6" fmla="*/ 2239 w 2784"/>
                <a:gd name="T7" fmla="*/ 1218 h 2596"/>
                <a:gd name="T8" fmla="*/ 2343 w 2784"/>
                <a:gd name="T9" fmla="*/ 1314 h 2596"/>
                <a:gd name="T10" fmla="*/ 2608 w 2784"/>
                <a:gd name="T11" fmla="*/ 1979 h 2596"/>
                <a:gd name="T12" fmla="*/ 2512 w 2784"/>
                <a:gd name="T13" fmla="*/ 2220 h 2596"/>
                <a:gd name="T14" fmla="*/ 2784 w 2784"/>
                <a:gd name="T15" fmla="*/ 2348 h 2596"/>
                <a:gd name="T16" fmla="*/ 2648 w 2784"/>
                <a:gd name="T17" fmla="*/ 2556 h 2596"/>
                <a:gd name="T18" fmla="*/ 2391 w 2784"/>
                <a:gd name="T19" fmla="*/ 2596 h 2596"/>
                <a:gd name="T20" fmla="*/ 805 w 2784"/>
                <a:gd name="T21" fmla="*/ 2548 h 2596"/>
                <a:gd name="T22" fmla="*/ 799 w 2784"/>
                <a:gd name="T23" fmla="*/ 2542 h 2596"/>
                <a:gd name="T24" fmla="*/ 785 w 2784"/>
                <a:gd name="T25" fmla="*/ 2279 h 2596"/>
                <a:gd name="T26" fmla="*/ 975 w 2784"/>
                <a:gd name="T27" fmla="*/ 1836 h 2596"/>
                <a:gd name="T28" fmla="*/ 1165 w 2784"/>
                <a:gd name="T29" fmla="*/ 1653 h 2596"/>
                <a:gd name="T30" fmla="*/ 1038 w 2784"/>
                <a:gd name="T31" fmla="*/ 1371 h 2596"/>
                <a:gd name="T32" fmla="*/ 883 w 2784"/>
                <a:gd name="T33" fmla="*/ 1414 h 2596"/>
                <a:gd name="T34" fmla="*/ 313 w 2784"/>
                <a:gd name="T35" fmla="*/ 1449 h 2596"/>
                <a:gd name="T36" fmla="*/ 158 w 2784"/>
                <a:gd name="T37" fmla="*/ 1245 h 2596"/>
                <a:gd name="T38" fmla="*/ 362 w 2784"/>
                <a:gd name="T39" fmla="*/ 1174 h 2596"/>
                <a:gd name="T40" fmla="*/ 370 w 2784"/>
                <a:gd name="T41" fmla="*/ 984 h 2596"/>
                <a:gd name="T42" fmla="*/ 0 w 2784"/>
                <a:gd name="T43" fmla="*/ 163 h 2596"/>
                <a:gd name="T44" fmla="*/ 404 w 2784"/>
                <a:gd name="T45" fmla="*/ 0 h 2596"/>
                <a:gd name="T46" fmla="*/ 501 w 2784"/>
                <a:gd name="T47" fmla="*/ 201 h 2596"/>
                <a:gd name="T48" fmla="*/ 1190 w 2784"/>
                <a:gd name="T49" fmla="*/ 201 h 2596"/>
                <a:gd name="T50" fmla="*/ 1807 w 2784"/>
                <a:gd name="T51" fmla="*/ 409 h 2596"/>
                <a:gd name="T52" fmla="*/ 1822 w 2784"/>
                <a:gd name="T53" fmla="*/ 407 h 2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84" h="2596">
                  <a:moveTo>
                    <a:pt x="1822" y="407"/>
                  </a:moveTo>
                  <a:lnTo>
                    <a:pt x="2031" y="809"/>
                  </a:lnTo>
                  <a:lnTo>
                    <a:pt x="1959" y="914"/>
                  </a:lnTo>
                  <a:lnTo>
                    <a:pt x="2239" y="1218"/>
                  </a:lnTo>
                  <a:lnTo>
                    <a:pt x="2343" y="1314"/>
                  </a:lnTo>
                  <a:lnTo>
                    <a:pt x="2608" y="1979"/>
                  </a:lnTo>
                  <a:lnTo>
                    <a:pt x="2512" y="2220"/>
                  </a:lnTo>
                  <a:lnTo>
                    <a:pt x="2784" y="2348"/>
                  </a:lnTo>
                  <a:lnTo>
                    <a:pt x="2648" y="2556"/>
                  </a:lnTo>
                  <a:lnTo>
                    <a:pt x="2391" y="2596"/>
                  </a:lnTo>
                  <a:lnTo>
                    <a:pt x="805" y="2548"/>
                  </a:lnTo>
                  <a:lnTo>
                    <a:pt x="799" y="2542"/>
                  </a:lnTo>
                  <a:lnTo>
                    <a:pt x="785" y="2279"/>
                  </a:lnTo>
                  <a:lnTo>
                    <a:pt x="975" y="1836"/>
                  </a:lnTo>
                  <a:lnTo>
                    <a:pt x="1165" y="1653"/>
                  </a:lnTo>
                  <a:lnTo>
                    <a:pt x="1038" y="1371"/>
                  </a:lnTo>
                  <a:lnTo>
                    <a:pt x="883" y="1414"/>
                  </a:lnTo>
                  <a:lnTo>
                    <a:pt x="313" y="1449"/>
                  </a:lnTo>
                  <a:lnTo>
                    <a:pt x="158" y="1245"/>
                  </a:lnTo>
                  <a:lnTo>
                    <a:pt x="362" y="1174"/>
                  </a:lnTo>
                  <a:lnTo>
                    <a:pt x="370" y="984"/>
                  </a:lnTo>
                  <a:lnTo>
                    <a:pt x="0" y="163"/>
                  </a:lnTo>
                  <a:lnTo>
                    <a:pt x="404" y="0"/>
                  </a:lnTo>
                  <a:lnTo>
                    <a:pt x="501" y="201"/>
                  </a:lnTo>
                  <a:lnTo>
                    <a:pt x="1190" y="201"/>
                  </a:lnTo>
                  <a:lnTo>
                    <a:pt x="1807" y="409"/>
                  </a:lnTo>
                  <a:lnTo>
                    <a:pt x="1822" y="40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72"/>
            <p:cNvSpPr>
              <a:spLocks noEditPoints="1"/>
            </p:cNvSpPr>
            <p:nvPr/>
          </p:nvSpPr>
          <p:spPr bwMode="auto">
            <a:xfrm>
              <a:off x="3232811" y="2716608"/>
              <a:ext cx="432778" cy="352208"/>
            </a:xfrm>
            <a:custGeom>
              <a:avLst/>
              <a:gdLst>
                <a:gd name="T0" fmla="*/ 513 w 3605"/>
                <a:gd name="T1" fmla="*/ 0 h 2940"/>
                <a:gd name="T2" fmla="*/ 518 w 3605"/>
                <a:gd name="T3" fmla="*/ 0 h 2940"/>
                <a:gd name="T4" fmla="*/ 513 w 3605"/>
                <a:gd name="T5" fmla="*/ 8 h 2940"/>
                <a:gd name="T6" fmla="*/ 500 w 3605"/>
                <a:gd name="T7" fmla="*/ 10 h 2940"/>
                <a:gd name="T8" fmla="*/ 513 w 3605"/>
                <a:gd name="T9" fmla="*/ 0 h 2940"/>
                <a:gd name="T10" fmla="*/ 521 w 3605"/>
                <a:gd name="T11" fmla="*/ 0 h 2940"/>
                <a:gd name="T12" fmla="*/ 1186 w 3605"/>
                <a:gd name="T13" fmla="*/ 0 h 2940"/>
                <a:gd name="T14" fmla="*/ 1322 w 3605"/>
                <a:gd name="T15" fmla="*/ 32 h 2940"/>
                <a:gd name="T16" fmla="*/ 2147 w 3605"/>
                <a:gd name="T17" fmla="*/ 792 h 2940"/>
                <a:gd name="T18" fmla="*/ 2083 w 3605"/>
                <a:gd name="T19" fmla="*/ 873 h 2940"/>
                <a:gd name="T20" fmla="*/ 2908 w 3605"/>
                <a:gd name="T21" fmla="*/ 2131 h 2940"/>
                <a:gd name="T22" fmla="*/ 3269 w 3605"/>
                <a:gd name="T23" fmla="*/ 2355 h 2940"/>
                <a:gd name="T24" fmla="*/ 3605 w 3605"/>
                <a:gd name="T25" fmla="*/ 2339 h 2940"/>
                <a:gd name="T26" fmla="*/ 3477 w 3605"/>
                <a:gd name="T27" fmla="*/ 2379 h 2940"/>
                <a:gd name="T28" fmla="*/ 3052 w 3605"/>
                <a:gd name="T29" fmla="*/ 2940 h 2940"/>
                <a:gd name="T30" fmla="*/ 1130 w 3605"/>
                <a:gd name="T31" fmla="*/ 1434 h 2940"/>
                <a:gd name="T32" fmla="*/ 534 w 3605"/>
                <a:gd name="T33" fmla="*/ 1180 h 2940"/>
                <a:gd name="T34" fmla="*/ 537 w 3605"/>
                <a:gd name="T35" fmla="*/ 1170 h 2940"/>
                <a:gd name="T36" fmla="*/ 0 w 3605"/>
                <a:gd name="T37" fmla="*/ 945 h 2940"/>
                <a:gd name="T38" fmla="*/ 272 w 3605"/>
                <a:gd name="T39" fmla="*/ 393 h 2940"/>
                <a:gd name="T40" fmla="*/ 521 w 3605"/>
                <a:gd name="T41" fmla="*/ 0 h 2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05" h="2940">
                  <a:moveTo>
                    <a:pt x="513" y="0"/>
                  </a:moveTo>
                  <a:lnTo>
                    <a:pt x="518" y="0"/>
                  </a:lnTo>
                  <a:lnTo>
                    <a:pt x="513" y="8"/>
                  </a:lnTo>
                  <a:lnTo>
                    <a:pt x="500" y="10"/>
                  </a:lnTo>
                  <a:lnTo>
                    <a:pt x="513" y="0"/>
                  </a:lnTo>
                  <a:close/>
                  <a:moveTo>
                    <a:pt x="521" y="0"/>
                  </a:moveTo>
                  <a:lnTo>
                    <a:pt x="1186" y="0"/>
                  </a:lnTo>
                  <a:lnTo>
                    <a:pt x="1322" y="32"/>
                  </a:lnTo>
                  <a:lnTo>
                    <a:pt x="2147" y="792"/>
                  </a:lnTo>
                  <a:lnTo>
                    <a:pt x="2083" y="873"/>
                  </a:lnTo>
                  <a:lnTo>
                    <a:pt x="2908" y="2131"/>
                  </a:lnTo>
                  <a:lnTo>
                    <a:pt x="3269" y="2355"/>
                  </a:lnTo>
                  <a:lnTo>
                    <a:pt x="3605" y="2339"/>
                  </a:lnTo>
                  <a:lnTo>
                    <a:pt x="3477" y="2379"/>
                  </a:lnTo>
                  <a:lnTo>
                    <a:pt x="3052" y="2940"/>
                  </a:lnTo>
                  <a:lnTo>
                    <a:pt x="1130" y="1434"/>
                  </a:lnTo>
                  <a:lnTo>
                    <a:pt x="534" y="1180"/>
                  </a:lnTo>
                  <a:lnTo>
                    <a:pt x="537" y="1170"/>
                  </a:lnTo>
                  <a:lnTo>
                    <a:pt x="0" y="945"/>
                  </a:lnTo>
                  <a:lnTo>
                    <a:pt x="272" y="393"/>
                  </a:lnTo>
                  <a:lnTo>
                    <a:pt x="521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73"/>
            <p:cNvSpPr>
              <a:spLocks/>
            </p:cNvSpPr>
            <p:nvPr/>
          </p:nvSpPr>
          <p:spPr bwMode="auto">
            <a:xfrm>
              <a:off x="3193676" y="2327568"/>
              <a:ext cx="368321" cy="430476"/>
            </a:xfrm>
            <a:custGeom>
              <a:avLst/>
              <a:gdLst>
                <a:gd name="T0" fmla="*/ 2764 w 3068"/>
                <a:gd name="T1" fmla="*/ 0 h 3591"/>
                <a:gd name="T2" fmla="*/ 3068 w 3068"/>
                <a:gd name="T3" fmla="*/ 337 h 3591"/>
                <a:gd name="T4" fmla="*/ 1858 w 3068"/>
                <a:gd name="T5" fmla="*/ 1154 h 3591"/>
                <a:gd name="T6" fmla="*/ 1754 w 3068"/>
                <a:gd name="T7" fmla="*/ 1290 h 3591"/>
                <a:gd name="T8" fmla="*/ 1874 w 3068"/>
                <a:gd name="T9" fmla="*/ 1362 h 3591"/>
                <a:gd name="T10" fmla="*/ 1842 w 3068"/>
                <a:gd name="T11" fmla="*/ 1539 h 3591"/>
                <a:gd name="T12" fmla="*/ 1482 w 3068"/>
                <a:gd name="T13" fmla="*/ 1707 h 3591"/>
                <a:gd name="T14" fmla="*/ 1530 w 3068"/>
                <a:gd name="T15" fmla="*/ 2228 h 3591"/>
                <a:gd name="T16" fmla="*/ 1506 w 3068"/>
                <a:gd name="T17" fmla="*/ 2660 h 3591"/>
                <a:gd name="T18" fmla="*/ 1650 w 3068"/>
                <a:gd name="T19" fmla="*/ 2780 h 3591"/>
                <a:gd name="T20" fmla="*/ 1818 w 3068"/>
                <a:gd name="T21" fmla="*/ 3101 h 3591"/>
                <a:gd name="T22" fmla="*/ 1970 w 3068"/>
                <a:gd name="T23" fmla="*/ 3591 h 3591"/>
                <a:gd name="T24" fmla="*/ 1650 w 3068"/>
                <a:gd name="T25" fmla="*/ 3277 h 3591"/>
                <a:gd name="T26" fmla="*/ 1514 w 3068"/>
                <a:gd name="T27" fmla="*/ 3245 h 3591"/>
                <a:gd name="T28" fmla="*/ 849 w 3068"/>
                <a:gd name="T29" fmla="*/ 3245 h 3591"/>
                <a:gd name="T30" fmla="*/ 847 w 3068"/>
                <a:gd name="T31" fmla="*/ 3244 h 3591"/>
                <a:gd name="T32" fmla="*/ 977 w 3068"/>
                <a:gd name="T33" fmla="*/ 3045 h 3591"/>
                <a:gd name="T34" fmla="*/ 705 w 3068"/>
                <a:gd name="T35" fmla="*/ 2917 h 3591"/>
                <a:gd name="T36" fmla="*/ 801 w 3068"/>
                <a:gd name="T37" fmla="*/ 2676 h 3591"/>
                <a:gd name="T38" fmla="*/ 536 w 3068"/>
                <a:gd name="T39" fmla="*/ 2011 h 3591"/>
                <a:gd name="T40" fmla="*/ 432 w 3068"/>
                <a:gd name="T41" fmla="*/ 1915 h 3591"/>
                <a:gd name="T42" fmla="*/ 152 w 3068"/>
                <a:gd name="T43" fmla="*/ 1611 h 3591"/>
                <a:gd name="T44" fmla="*/ 224 w 3068"/>
                <a:gd name="T45" fmla="*/ 1506 h 3591"/>
                <a:gd name="T46" fmla="*/ 15 w 3068"/>
                <a:gd name="T47" fmla="*/ 1104 h 3591"/>
                <a:gd name="T48" fmla="*/ 0 w 3068"/>
                <a:gd name="T49" fmla="*/ 1106 h 3591"/>
                <a:gd name="T50" fmla="*/ 560 w 3068"/>
                <a:gd name="T51" fmla="*/ 1034 h 3591"/>
                <a:gd name="T52" fmla="*/ 689 w 3068"/>
                <a:gd name="T53" fmla="*/ 729 h 3591"/>
                <a:gd name="T54" fmla="*/ 945 w 3068"/>
                <a:gd name="T55" fmla="*/ 673 h 3591"/>
                <a:gd name="T56" fmla="*/ 977 w 3068"/>
                <a:gd name="T57" fmla="*/ 729 h 3591"/>
                <a:gd name="T58" fmla="*/ 2387 w 3068"/>
                <a:gd name="T59" fmla="*/ 185 h 3591"/>
                <a:gd name="T60" fmla="*/ 2764 w 3068"/>
                <a:gd name="T61" fmla="*/ 0 h 3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68" h="3591">
                  <a:moveTo>
                    <a:pt x="2764" y="0"/>
                  </a:moveTo>
                  <a:lnTo>
                    <a:pt x="3068" y="337"/>
                  </a:lnTo>
                  <a:lnTo>
                    <a:pt x="1858" y="1154"/>
                  </a:lnTo>
                  <a:lnTo>
                    <a:pt x="1754" y="1290"/>
                  </a:lnTo>
                  <a:lnTo>
                    <a:pt x="1874" y="1362"/>
                  </a:lnTo>
                  <a:lnTo>
                    <a:pt x="1842" y="1539"/>
                  </a:lnTo>
                  <a:lnTo>
                    <a:pt x="1482" y="1707"/>
                  </a:lnTo>
                  <a:lnTo>
                    <a:pt x="1530" y="2228"/>
                  </a:lnTo>
                  <a:lnTo>
                    <a:pt x="1506" y="2660"/>
                  </a:lnTo>
                  <a:lnTo>
                    <a:pt x="1650" y="2780"/>
                  </a:lnTo>
                  <a:lnTo>
                    <a:pt x="1818" y="3101"/>
                  </a:lnTo>
                  <a:lnTo>
                    <a:pt x="1970" y="3591"/>
                  </a:lnTo>
                  <a:lnTo>
                    <a:pt x="1650" y="3277"/>
                  </a:lnTo>
                  <a:lnTo>
                    <a:pt x="1514" y="3245"/>
                  </a:lnTo>
                  <a:lnTo>
                    <a:pt x="849" y="3245"/>
                  </a:lnTo>
                  <a:lnTo>
                    <a:pt x="847" y="3244"/>
                  </a:lnTo>
                  <a:lnTo>
                    <a:pt x="977" y="3045"/>
                  </a:lnTo>
                  <a:lnTo>
                    <a:pt x="705" y="2917"/>
                  </a:lnTo>
                  <a:lnTo>
                    <a:pt x="801" y="2676"/>
                  </a:lnTo>
                  <a:lnTo>
                    <a:pt x="536" y="2011"/>
                  </a:lnTo>
                  <a:lnTo>
                    <a:pt x="432" y="1915"/>
                  </a:lnTo>
                  <a:lnTo>
                    <a:pt x="152" y="1611"/>
                  </a:lnTo>
                  <a:lnTo>
                    <a:pt x="224" y="1506"/>
                  </a:lnTo>
                  <a:lnTo>
                    <a:pt x="15" y="1104"/>
                  </a:lnTo>
                  <a:lnTo>
                    <a:pt x="0" y="1106"/>
                  </a:lnTo>
                  <a:lnTo>
                    <a:pt x="560" y="1034"/>
                  </a:lnTo>
                  <a:lnTo>
                    <a:pt x="689" y="729"/>
                  </a:lnTo>
                  <a:lnTo>
                    <a:pt x="945" y="673"/>
                  </a:lnTo>
                  <a:lnTo>
                    <a:pt x="977" y="729"/>
                  </a:lnTo>
                  <a:lnTo>
                    <a:pt x="2387" y="185"/>
                  </a:lnTo>
                  <a:lnTo>
                    <a:pt x="2764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74"/>
            <p:cNvSpPr>
              <a:spLocks/>
            </p:cNvSpPr>
            <p:nvPr/>
          </p:nvSpPr>
          <p:spPr bwMode="auto">
            <a:xfrm>
              <a:off x="2986496" y="1805011"/>
              <a:ext cx="614637" cy="522557"/>
            </a:xfrm>
            <a:custGeom>
              <a:avLst/>
              <a:gdLst>
                <a:gd name="T0" fmla="*/ 0 w 5119"/>
                <a:gd name="T1" fmla="*/ 705 h 4350"/>
                <a:gd name="T2" fmla="*/ 449 w 5119"/>
                <a:gd name="T3" fmla="*/ 513 h 4350"/>
                <a:gd name="T4" fmla="*/ 457 w 5119"/>
                <a:gd name="T5" fmla="*/ 417 h 4350"/>
                <a:gd name="T6" fmla="*/ 577 w 5119"/>
                <a:gd name="T7" fmla="*/ 312 h 4350"/>
                <a:gd name="T8" fmla="*/ 617 w 5119"/>
                <a:gd name="T9" fmla="*/ 425 h 4350"/>
                <a:gd name="T10" fmla="*/ 921 w 5119"/>
                <a:gd name="T11" fmla="*/ 264 h 4350"/>
                <a:gd name="T12" fmla="*/ 1250 w 5119"/>
                <a:gd name="T13" fmla="*/ 0 h 4350"/>
                <a:gd name="T14" fmla="*/ 1811 w 5119"/>
                <a:gd name="T15" fmla="*/ 569 h 4350"/>
                <a:gd name="T16" fmla="*/ 2099 w 5119"/>
                <a:gd name="T17" fmla="*/ 304 h 4350"/>
                <a:gd name="T18" fmla="*/ 2892 w 5119"/>
                <a:gd name="T19" fmla="*/ 1722 h 4350"/>
                <a:gd name="T20" fmla="*/ 4767 w 5119"/>
                <a:gd name="T21" fmla="*/ 3461 h 4350"/>
                <a:gd name="T22" fmla="*/ 5119 w 5119"/>
                <a:gd name="T23" fmla="*/ 4230 h 4350"/>
                <a:gd name="T24" fmla="*/ 4839 w 5119"/>
                <a:gd name="T25" fmla="*/ 4214 h 4350"/>
                <a:gd name="T26" fmla="*/ 4487 w 5119"/>
                <a:gd name="T27" fmla="*/ 4350 h 4350"/>
                <a:gd name="T28" fmla="*/ 3790 w 5119"/>
                <a:gd name="T29" fmla="*/ 3605 h 4350"/>
                <a:gd name="T30" fmla="*/ 2270 w 5119"/>
                <a:gd name="T31" fmla="*/ 2453 h 4350"/>
                <a:gd name="T32" fmla="*/ 2271 w 5119"/>
                <a:gd name="T33" fmla="*/ 2453 h 4350"/>
                <a:gd name="T34" fmla="*/ 8 w 5119"/>
                <a:gd name="T35" fmla="*/ 709 h 4350"/>
                <a:gd name="T36" fmla="*/ 1 w 5119"/>
                <a:gd name="T37" fmla="*/ 712 h 4350"/>
                <a:gd name="T38" fmla="*/ 0 w 5119"/>
                <a:gd name="T39" fmla="*/ 705 h 4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19" h="4350">
                  <a:moveTo>
                    <a:pt x="0" y="705"/>
                  </a:moveTo>
                  <a:lnTo>
                    <a:pt x="449" y="513"/>
                  </a:lnTo>
                  <a:lnTo>
                    <a:pt x="457" y="417"/>
                  </a:lnTo>
                  <a:lnTo>
                    <a:pt x="577" y="312"/>
                  </a:lnTo>
                  <a:lnTo>
                    <a:pt x="617" y="425"/>
                  </a:lnTo>
                  <a:lnTo>
                    <a:pt x="921" y="264"/>
                  </a:lnTo>
                  <a:lnTo>
                    <a:pt x="1250" y="0"/>
                  </a:lnTo>
                  <a:lnTo>
                    <a:pt x="1811" y="569"/>
                  </a:lnTo>
                  <a:lnTo>
                    <a:pt x="2099" y="304"/>
                  </a:lnTo>
                  <a:lnTo>
                    <a:pt x="2892" y="1722"/>
                  </a:lnTo>
                  <a:lnTo>
                    <a:pt x="4767" y="3461"/>
                  </a:lnTo>
                  <a:lnTo>
                    <a:pt x="5119" y="4230"/>
                  </a:lnTo>
                  <a:lnTo>
                    <a:pt x="4839" y="4214"/>
                  </a:lnTo>
                  <a:lnTo>
                    <a:pt x="4487" y="4350"/>
                  </a:lnTo>
                  <a:lnTo>
                    <a:pt x="3790" y="3605"/>
                  </a:lnTo>
                  <a:lnTo>
                    <a:pt x="2270" y="2453"/>
                  </a:lnTo>
                  <a:lnTo>
                    <a:pt x="2271" y="2453"/>
                  </a:lnTo>
                  <a:lnTo>
                    <a:pt x="8" y="709"/>
                  </a:lnTo>
                  <a:lnTo>
                    <a:pt x="1" y="712"/>
                  </a:lnTo>
                  <a:lnTo>
                    <a:pt x="0" y="70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75"/>
            <p:cNvSpPr>
              <a:spLocks/>
            </p:cNvSpPr>
            <p:nvPr/>
          </p:nvSpPr>
          <p:spPr bwMode="auto">
            <a:xfrm>
              <a:off x="3136126" y="1630059"/>
              <a:ext cx="370623" cy="407456"/>
            </a:xfrm>
            <a:custGeom>
              <a:avLst/>
              <a:gdLst>
                <a:gd name="T0" fmla="*/ 0 w 3092"/>
                <a:gd name="T1" fmla="*/ 1474 h 3399"/>
                <a:gd name="T2" fmla="*/ 1450 w 3092"/>
                <a:gd name="T3" fmla="*/ 312 h 3399"/>
                <a:gd name="T4" fmla="*/ 1714 w 3092"/>
                <a:gd name="T5" fmla="*/ 152 h 3399"/>
                <a:gd name="T6" fmla="*/ 2243 w 3092"/>
                <a:gd name="T7" fmla="*/ 0 h 3399"/>
                <a:gd name="T8" fmla="*/ 2395 w 3092"/>
                <a:gd name="T9" fmla="*/ 408 h 3399"/>
                <a:gd name="T10" fmla="*/ 2780 w 3092"/>
                <a:gd name="T11" fmla="*/ 705 h 3399"/>
                <a:gd name="T12" fmla="*/ 3092 w 3092"/>
                <a:gd name="T13" fmla="*/ 881 h 3399"/>
                <a:gd name="T14" fmla="*/ 3036 w 3092"/>
                <a:gd name="T15" fmla="*/ 961 h 3399"/>
                <a:gd name="T16" fmla="*/ 3052 w 3092"/>
                <a:gd name="T17" fmla="*/ 1586 h 3399"/>
                <a:gd name="T18" fmla="*/ 3012 w 3092"/>
                <a:gd name="T19" fmla="*/ 1875 h 3399"/>
                <a:gd name="T20" fmla="*/ 3044 w 3092"/>
                <a:gd name="T21" fmla="*/ 1875 h 3399"/>
                <a:gd name="T22" fmla="*/ 3052 w 3092"/>
                <a:gd name="T23" fmla="*/ 1979 h 3399"/>
                <a:gd name="T24" fmla="*/ 2580 w 3092"/>
                <a:gd name="T25" fmla="*/ 1987 h 3399"/>
                <a:gd name="T26" fmla="*/ 2580 w 3092"/>
                <a:gd name="T27" fmla="*/ 2283 h 3399"/>
                <a:gd name="T28" fmla="*/ 2772 w 3092"/>
                <a:gd name="T29" fmla="*/ 2868 h 3399"/>
                <a:gd name="T30" fmla="*/ 2051 w 3092"/>
                <a:gd name="T31" fmla="*/ 3084 h 3399"/>
                <a:gd name="T32" fmla="*/ 2107 w 3092"/>
                <a:gd name="T33" fmla="*/ 3204 h 3399"/>
                <a:gd name="T34" fmla="*/ 1860 w 3092"/>
                <a:gd name="T35" fmla="*/ 3399 h 3399"/>
                <a:gd name="T36" fmla="*/ 1642 w 3092"/>
                <a:gd name="T37" fmla="*/ 3196 h 3399"/>
                <a:gd name="T38" fmla="*/ 849 w 3092"/>
                <a:gd name="T39" fmla="*/ 1778 h 3399"/>
                <a:gd name="T40" fmla="*/ 561 w 3092"/>
                <a:gd name="T41" fmla="*/ 2043 h 3399"/>
                <a:gd name="T42" fmla="*/ 0 w 3092"/>
                <a:gd name="T43" fmla="*/ 1474 h 3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92" h="3399">
                  <a:moveTo>
                    <a:pt x="0" y="1474"/>
                  </a:moveTo>
                  <a:lnTo>
                    <a:pt x="1450" y="312"/>
                  </a:lnTo>
                  <a:lnTo>
                    <a:pt x="1714" y="152"/>
                  </a:lnTo>
                  <a:lnTo>
                    <a:pt x="2243" y="0"/>
                  </a:lnTo>
                  <a:lnTo>
                    <a:pt x="2395" y="408"/>
                  </a:lnTo>
                  <a:lnTo>
                    <a:pt x="2780" y="705"/>
                  </a:lnTo>
                  <a:lnTo>
                    <a:pt x="3092" y="881"/>
                  </a:lnTo>
                  <a:lnTo>
                    <a:pt x="3036" y="961"/>
                  </a:lnTo>
                  <a:lnTo>
                    <a:pt x="3052" y="1586"/>
                  </a:lnTo>
                  <a:lnTo>
                    <a:pt x="3012" y="1875"/>
                  </a:lnTo>
                  <a:lnTo>
                    <a:pt x="3044" y="1875"/>
                  </a:lnTo>
                  <a:lnTo>
                    <a:pt x="3052" y="1979"/>
                  </a:lnTo>
                  <a:lnTo>
                    <a:pt x="2580" y="1987"/>
                  </a:lnTo>
                  <a:lnTo>
                    <a:pt x="2580" y="2283"/>
                  </a:lnTo>
                  <a:lnTo>
                    <a:pt x="2772" y="2868"/>
                  </a:lnTo>
                  <a:lnTo>
                    <a:pt x="2051" y="3084"/>
                  </a:lnTo>
                  <a:lnTo>
                    <a:pt x="2107" y="3204"/>
                  </a:lnTo>
                  <a:lnTo>
                    <a:pt x="1860" y="3399"/>
                  </a:lnTo>
                  <a:lnTo>
                    <a:pt x="1642" y="3196"/>
                  </a:lnTo>
                  <a:lnTo>
                    <a:pt x="849" y="1778"/>
                  </a:lnTo>
                  <a:lnTo>
                    <a:pt x="561" y="2043"/>
                  </a:lnTo>
                  <a:lnTo>
                    <a:pt x="0" y="1474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3446897" y="1735951"/>
              <a:ext cx="209483" cy="522557"/>
            </a:xfrm>
            <a:custGeom>
              <a:avLst/>
              <a:gdLst>
                <a:gd name="T0" fmla="*/ 510 w 1754"/>
                <a:gd name="T1" fmla="*/ 0 h 4370"/>
                <a:gd name="T2" fmla="*/ 849 w 1754"/>
                <a:gd name="T3" fmla="*/ 228 h 4370"/>
                <a:gd name="T4" fmla="*/ 1153 w 1754"/>
                <a:gd name="T5" fmla="*/ 469 h 4370"/>
                <a:gd name="T6" fmla="*/ 1233 w 1754"/>
                <a:gd name="T7" fmla="*/ 581 h 4370"/>
                <a:gd name="T8" fmla="*/ 1289 w 1754"/>
                <a:gd name="T9" fmla="*/ 709 h 4370"/>
                <a:gd name="T10" fmla="*/ 1354 w 1754"/>
                <a:gd name="T11" fmla="*/ 1414 h 4370"/>
                <a:gd name="T12" fmla="*/ 1394 w 1754"/>
                <a:gd name="T13" fmla="*/ 1975 h 4370"/>
                <a:gd name="T14" fmla="*/ 1754 w 1754"/>
                <a:gd name="T15" fmla="*/ 3569 h 4370"/>
                <a:gd name="T16" fmla="*/ 1723 w 1754"/>
                <a:gd name="T17" fmla="*/ 4323 h 4370"/>
                <a:gd name="T18" fmla="*/ 1297 w 1754"/>
                <a:gd name="T19" fmla="*/ 4370 h 4370"/>
                <a:gd name="T20" fmla="*/ 1362 w 1754"/>
                <a:gd name="T21" fmla="*/ 3818 h 4370"/>
                <a:gd name="T22" fmla="*/ 1137 w 1754"/>
                <a:gd name="T23" fmla="*/ 3826 h 4370"/>
                <a:gd name="T24" fmla="*/ 1121 w 1754"/>
                <a:gd name="T25" fmla="*/ 3617 h 4370"/>
                <a:gd name="T26" fmla="*/ 1362 w 1754"/>
                <a:gd name="T27" fmla="*/ 3641 h 4370"/>
                <a:gd name="T28" fmla="*/ 1321 w 1754"/>
                <a:gd name="T29" fmla="*/ 3441 h 4370"/>
                <a:gd name="T30" fmla="*/ 833 w 1754"/>
                <a:gd name="T31" fmla="*/ 2360 h 4370"/>
                <a:gd name="T32" fmla="*/ 833 w 1754"/>
                <a:gd name="T33" fmla="*/ 2295 h 4370"/>
                <a:gd name="T34" fmla="*/ 809 w 1754"/>
                <a:gd name="T35" fmla="*/ 1991 h 4370"/>
                <a:gd name="T36" fmla="*/ 673 w 1754"/>
                <a:gd name="T37" fmla="*/ 2143 h 4370"/>
                <a:gd name="T38" fmla="*/ 392 w 1754"/>
                <a:gd name="T39" fmla="*/ 2255 h 4370"/>
                <a:gd name="T40" fmla="*/ 256 w 1754"/>
                <a:gd name="T41" fmla="*/ 2327 h 4370"/>
                <a:gd name="T42" fmla="*/ 192 w 1754"/>
                <a:gd name="T43" fmla="*/ 1983 h 4370"/>
                <a:gd name="T44" fmla="*/ 0 w 1754"/>
                <a:gd name="T45" fmla="*/ 1398 h 4370"/>
                <a:gd name="T46" fmla="*/ 0 w 1754"/>
                <a:gd name="T47" fmla="*/ 1102 h 4370"/>
                <a:gd name="T48" fmla="*/ 472 w 1754"/>
                <a:gd name="T49" fmla="*/ 1094 h 4370"/>
                <a:gd name="T50" fmla="*/ 464 w 1754"/>
                <a:gd name="T51" fmla="*/ 990 h 4370"/>
                <a:gd name="T52" fmla="*/ 432 w 1754"/>
                <a:gd name="T53" fmla="*/ 990 h 4370"/>
                <a:gd name="T54" fmla="*/ 472 w 1754"/>
                <a:gd name="T55" fmla="*/ 701 h 4370"/>
                <a:gd name="T56" fmla="*/ 456 w 1754"/>
                <a:gd name="T57" fmla="*/ 76 h 4370"/>
                <a:gd name="T58" fmla="*/ 510 w 1754"/>
                <a:gd name="T59" fmla="*/ 0 h 4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54" h="4370">
                  <a:moveTo>
                    <a:pt x="510" y="0"/>
                  </a:moveTo>
                  <a:lnTo>
                    <a:pt x="849" y="228"/>
                  </a:lnTo>
                  <a:lnTo>
                    <a:pt x="1153" y="469"/>
                  </a:lnTo>
                  <a:lnTo>
                    <a:pt x="1233" y="581"/>
                  </a:lnTo>
                  <a:lnTo>
                    <a:pt x="1289" y="709"/>
                  </a:lnTo>
                  <a:lnTo>
                    <a:pt x="1354" y="1414"/>
                  </a:lnTo>
                  <a:lnTo>
                    <a:pt x="1394" y="1975"/>
                  </a:lnTo>
                  <a:lnTo>
                    <a:pt x="1754" y="3569"/>
                  </a:lnTo>
                  <a:lnTo>
                    <a:pt x="1723" y="4323"/>
                  </a:lnTo>
                  <a:lnTo>
                    <a:pt x="1297" y="4370"/>
                  </a:lnTo>
                  <a:lnTo>
                    <a:pt x="1362" y="3818"/>
                  </a:lnTo>
                  <a:lnTo>
                    <a:pt x="1137" y="3826"/>
                  </a:lnTo>
                  <a:lnTo>
                    <a:pt x="1121" y="3617"/>
                  </a:lnTo>
                  <a:lnTo>
                    <a:pt x="1362" y="3641"/>
                  </a:lnTo>
                  <a:lnTo>
                    <a:pt x="1321" y="3441"/>
                  </a:lnTo>
                  <a:lnTo>
                    <a:pt x="833" y="2360"/>
                  </a:lnTo>
                  <a:lnTo>
                    <a:pt x="833" y="2295"/>
                  </a:lnTo>
                  <a:lnTo>
                    <a:pt x="809" y="1991"/>
                  </a:lnTo>
                  <a:lnTo>
                    <a:pt x="673" y="2143"/>
                  </a:lnTo>
                  <a:lnTo>
                    <a:pt x="392" y="2255"/>
                  </a:lnTo>
                  <a:lnTo>
                    <a:pt x="256" y="2327"/>
                  </a:lnTo>
                  <a:lnTo>
                    <a:pt x="192" y="1983"/>
                  </a:lnTo>
                  <a:lnTo>
                    <a:pt x="0" y="1398"/>
                  </a:lnTo>
                  <a:lnTo>
                    <a:pt x="0" y="1102"/>
                  </a:lnTo>
                  <a:lnTo>
                    <a:pt x="472" y="1094"/>
                  </a:lnTo>
                  <a:lnTo>
                    <a:pt x="464" y="990"/>
                  </a:lnTo>
                  <a:lnTo>
                    <a:pt x="432" y="990"/>
                  </a:lnTo>
                  <a:lnTo>
                    <a:pt x="472" y="701"/>
                  </a:lnTo>
                  <a:lnTo>
                    <a:pt x="456" y="76"/>
                  </a:lnTo>
                  <a:lnTo>
                    <a:pt x="510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7"/>
            <p:cNvSpPr>
              <a:spLocks/>
            </p:cNvSpPr>
            <p:nvPr/>
          </p:nvSpPr>
          <p:spPr bwMode="auto">
            <a:xfrm>
              <a:off x="3186770" y="2857030"/>
              <a:ext cx="336093" cy="513349"/>
            </a:xfrm>
            <a:custGeom>
              <a:avLst/>
              <a:gdLst>
                <a:gd name="T0" fmla="*/ 2176 w 2799"/>
                <a:gd name="T1" fmla="*/ 785 h 4290"/>
                <a:gd name="T2" fmla="*/ 1882 w 2799"/>
                <a:gd name="T3" fmla="*/ 1114 h 4290"/>
                <a:gd name="T4" fmla="*/ 2197 w 2799"/>
                <a:gd name="T5" fmla="*/ 1364 h 4290"/>
                <a:gd name="T6" fmla="*/ 2511 w 2799"/>
                <a:gd name="T7" fmla="*/ 1493 h 4290"/>
                <a:gd name="T8" fmla="*/ 2789 w 2799"/>
                <a:gd name="T9" fmla="*/ 1827 h 4290"/>
                <a:gd name="T10" fmla="*/ 2437 w 2799"/>
                <a:gd name="T11" fmla="*/ 2188 h 4290"/>
                <a:gd name="T12" fmla="*/ 2335 w 2799"/>
                <a:gd name="T13" fmla="*/ 2253 h 4290"/>
                <a:gd name="T14" fmla="*/ 2623 w 2799"/>
                <a:gd name="T15" fmla="*/ 2596 h 4290"/>
                <a:gd name="T16" fmla="*/ 2799 w 2799"/>
                <a:gd name="T17" fmla="*/ 2697 h 4290"/>
                <a:gd name="T18" fmla="*/ 2789 w 2799"/>
                <a:gd name="T19" fmla="*/ 2938 h 4290"/>
                <a:gd name="T20" fmla="*/ 2447 w 2799"/>
                <a:gd name="T21" fmla="*/ 2985 h 4290"/>
                <a:gd name="T22" fmla="*/ 1947 w 2799"/>
                <a:gd name="T23" fmla="*/ 3299 h 4290"/>
                <a:gd name="T24" fmla="*/ 1539 w 2799"/>
                <a:gd name="T25" fmla="*/ 3994 h 4290"/>
                <a:gd name="T26" fmla="*/ 1122 w 2799"/>
                <a:gd name="T27" fmla="*/ 4290 h 4290"/>
                <a:gd name="T28" fmla="*/ 1030 w 2799"/>
                <a:gd name="T29" fmla="*/ 4105 h 4290"/>
                <a:gd name="T30" fmla="*/ 994 w 2799"/>
                <a:gd name="T31" fmla="*/ 4126 h 4290"/>
                <a:gd name="T32" fmla="*/ 818 w 2799"/>
                <a:gd name="T33" fmla="*/ 3915 h 4290"/>
                <a:gd name="T34" fmla="*/ 617 w 2799"/>
                <a:gd name="T35" fmla="*/ 3561 h 4290"/>
                <a:gd name="T36" fmla="*/ 169 w 2799"/>
                <a:gd name="T37" fmla="*/ 2509 h 4290"/>
                <a:gd name="T38" fmla="*/ 0 w 2799"/>
                <a:gd name="T39" fmla="*/ 1243 h 4290"/>
                <a:gd name="T40" fmla="*/ 790 w 2799"/>
                <a:gd name="T41" fmla="*/ 969 h 4290"/>
                <a:gd name="T42" fmla="*/ 830 w 2799"/>
                <a:gd name="T43" fmla="*/ 392 h 4290"/>
                <a:gd name="T44" fmla="*/ 918 w 2799"/>
                <a:gd name="T45" fmla="*/ 0 h 4290"/>
                <a:gd name="T46" fmla="*/ 915 w 2799"/>
                <a:gd name="T47" fmla="*/ 10 h 4290"/>
                <a:gd name="T48" fmla="*/ 1511 w 2799"/>
                <a:gd name="T49" fmla="*/ 264 h 4290"/>
                <a:gd name="T50" fmla="*/ 2176 w 2799"/>
                <a:gd name="T51" fmla="*/ 785 h 4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99" h="4290">
                  <a:moveTo>
                    <a:pt x="2176" y="785"/>
                  </a:moveTo>
                  <a:lnTo>
                    <a:pt x="1882" y="1114"/>
                  </a:lnTo>
                  <a:lnTo>
                    <a:pt x="2197" y="1364"/>
                  </a:lnTo>
                  <a:lnTo>
                    <a:pt x="2511" y="1493"/>
                  </a:lnTo>
                  <a:lnTo>
                    <a:pt x="2789" y="1827"/>
                  </a:lnTo>
                  <a:lnTo>
                    <a:pt x="2437" y="2188"/>
                  </a:lnTo>
                  <a:lnTo>
                    <a:pt x="2335" y="2253"/>
                  </a:lnTo>
                  <a:lnTo>
                    <a:pt x="2623" y="2596"/>
                  </a:lnTo>
                  <a:lnTo>
                    <a:pt x="2799" y="2697"/>
                  </a:lnTo>
                  <a:lnTo>
                    <a:pt x="2789" y="2938"/>
                  </a:lnTo>
                  <a:lnTo>
                    <a:pt x="2447" y="2985"/>
                  </a:lnTo>
                  <a:lnTo>
                    <a:pt x="1947" y="3299"/>
                  </a:lnTo>
                  <a:lnTo>
                    <a:pt x="1539" y="3994"/>
                  </a:lnTo>
                  <a:lnTo>
                    <a:pt x="1122" y="4290"/>
                  </a:lnTo>
                  <a:lnTo>
                    <a:pt x="1030" y="4105"/>
                  </a:lnTo>
                  <a:lnTo>
                    <a:pt x="994" y="4126"/>
                  </a:lnTo>
                  <a:lnTo>
                    <a:pt x="818" y="3915"/>
                  </a:lnTo>
                  <a:lnTo>
                    <a:pt x="617" y="3561"/>
                  </a:lnTo>
                  <a:lnTo>
                    <a:pt x="169" y="2509"/>
                  </a:lnTo>
                  <a:lnTo>
                    <a:pt x="0" y="1243"/>
                  </a:lnTo>
                  <a:lnTo>
                    <a:pt x="790" y="969"/>
                  </a:lnTo>
                  <a:lnTo>
                    <a:pt x="830" y="392"/>
                  </a:lnTo>
                  <a:lnTo>
                    <a:pt x="918" y="0"/>
                  </a:lnTo>
                  <a:lnTo>
                    <a:pt x="915" y="10"/>
                  </a:lnTo>
                  <a:lnTo>
                    <a:pt x="1511" y="264"/>
                  </a:lnTo>
                  <a:lnTo>
                    <a:pt x="2176" y="78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8"/>
            <p:cNvSpPr>
              <a:spLocks/>
            </p:cNvSpPr>
            <p:nvPr/>
          </p:nvSpPr>
          <p:spPr bwMode="auto">
            <a:xfrm>
              <a:off x="3400857" y="2914581"/>
              <a:ext cx="347603" cy="294658"/>
            </a:xfrm>
            <a:custGeom>
              <a:avLst/>
              <a:gdLst>
                <a:gd name="T0" fmla="*/ 2911 w 2911"/>
                <a:gd name="T1" fmla="*/ 652 h 2464"/>
                <a:gd name="T2" fmla="*/ 2716 w 2911"/>
                <a:gd name="T3" fmla="*/ 1802 h 2464"/>
                <a:gd name="T4" fmla="*/ 2532 w 2911"/>
                <a:gd name="T5" fmla="*/ 2083 h 2464"/>
                <a:gd name="T6" fmla="*/ 2286 w 2911"/>
                <a:gd name="T7" fmla="*/ 2260 h 2464"/>
                <a:gd name="T8" fmla="*/ 1014 w 2911"/>
                <a:gd name="T9" fmla="*/ 2461 h 2464"/>
                <a:gd name="T10" fmla="*/ 1010 w 2911"/>
                <a:gd name="T11" fmla="*/ 2460 h 2464"/>
                <a:gd name="T12" fmla="*/ 1010 w 2911"/>
                <a:gd name="T13" fmla="*/ 2464 h 2464"/>
                <a:gd name="T14" fmla="*/ 1020 w 2911"/>
                <a:gd name="T15" fmla="*/ 2223 h 2464"/>
                <a:gd name="T16" fmla="*/ 844 w 2911"/>
                <a:gd name="T17" fmla="*/ 2122 h 2464"/>
                <a:gd name="T18" fmla="*/ 556 w 2911"/>
                <a:gd name="T19" fmla="*/ 1779 h 2464"/>
                <a:gd name="T20" fmla="*/ 658 w 2911"/>
                <a:gd name="T21" fmla="*/ 1714 h 2464"/>
                <a:gd name="T22" fmla="*/ 1010 w 2911"/>
                <a:gd name="T23" fmla="*/ 1353 h 2464"/>
                <a:gd name="T24" fmla="*/ 732 w 2911"/>
                <a:gd name="T25" fmla="*/ 1019 h 2464"/>
                <a:gd name="T26" fmla="*/ 418 w 2911"/>
                <a:gd name="T27" fmla="*/ 890 h 2464"/>
                <a:gd name="T28" fmla="*/ 103 w 2911"/>
                <a:gd name="T29" fmla="*/ 640 h 2464"/>
                <a:gd name="T30" fmla="*/ 397 w 2911"/>
                <a:gd name="T31" fmla="*/ 311 h 2464"/>
                <a:gd name="T32" fmla="*/ 0 w 2911"/>
                <a:gd name="T33" fmla="*/ 0 h 2464"/>
                <a:gd name="T34" fmla="*/ 0 w 2911"/>
                <a:gd name="T35" fmla="*/ 0 h 2464"/>
                <a:gd name="T36" fmla="*/ 1654 w 2911"/>
                <a:gd name="T37" fmla="*/ 1296 h 2464"/>
                <a:gd name="T38" fmla="*/ 2079 w 2911"/>
                <a:gd name="T39" fmla="*/ 735 h 2464"/>
                <a:gd name="T40" fmla="*/ 2207 w 2911"/>
                <a:gd name="T41" fmla="*/ 695 h 2464"/>
                <a:gd name="T42" fmla="*/ 2911 w 2911"/>
                <a:gd name="T43" fmla="*/ 652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11" h="2464">
                  <a:moveTo>
                    <a:pt x="2911" y="652"/>
                  </a:moveTo>
                  <a:lnTo>
                    <a:pt x="2716" y="1802"/>
                  </a:lnTo>
                  <a:lnTo>
                    <a:pt x="2532" y="2083"/>
                  </a:lnTo>
                  <a:lnTo>
                    <a:pt x="2286" y="2260"/>
                  </a:lnTo>
                  <a:lnTo>
                    <a:pt x="1014" y="2461"/>
                  </a:lnTo>
                  <a:lnTo>
                    <a:pt x="1010" y="2460"/>
                  </a:lnTo>
                  <a:lnTo>
                    <a:pt x="1010" y="2464"/>
                  </a:lnTo>
                  <a:lnTo>
                    <a:pt x="1020" y="2223"/>
                  </a:lnTo>
                  <a:lnTo>
                    <a:pt x="844" y="2122"/>
                  </a:lnTo>
                  <a:lnTo>
                    <a:pt x="556" y="1779"/>
                  </a:lnTo>
                  <a:lnTo>
                    <a:pt x="658" y="1714"/>
                  </a:lnTo>
                  <a:lnTo>
                    <a:pt x="1010" y="1353"/>
                  </a:lnTo>
                  <a:lnTo>
                    <a:pt x="732" y="1019"/>
                  </a:lnTo>
                  <a:lnTo>
                    <a:pt x="418" y="890"/>
                  </a:lnTo>
                  <a:lnTo>
                    <a:pt x="103" y="640"/>
                  </a:lnTo>
                  <a:lnTo>
                    <a:pt x="397" y="3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54" y="1296"/>
                  </a:lnTo>
                  <a:lnTo>
                    <a:pt x="2079" y="735"/>
                  </a:lnTo>
                  <a:lnTo>
                    <a:pt x="2207" y="695"/>
                  </a:lnTo>
                  <a:lnTo>
                    <a:pt x="2911" y="65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9"/>
            <p:cNvSpPr>
              <a:spLocks/>
            </p:cNvSpPr>
            <p:nvPr/>
          </p:nvSpPr>
          <p:spPr bwMode="auto">
            <a:xfrm>
              <a:off x="3483729" y="2801782"/>
              <a:ext cx="264731" cy="197973"/>
            </a:xfrm>
            <a:custGeom>
              <a:avLst/>
              <a:gdLst>
                <a:gd name="T0" fmla="*/ 53 w 2224"/>
                <a:gd name="T1" fmla="*/ 121 h 1641"/>
                <a:gd name="T2" fmla="*/ 206 w 2224"/>
                <a:gd name="T3" fmla="*/ 232 h 1641"/>
                <a:gd name="T4" fmla="*/ 373 w 2224"/>
                <a:gd name="T5" fmla="*/ 302 h 1641"/>
                <a:gd name="T6" fmla="*/ 671 w 2224"/>
                <a:gd name="T7" fmla="*/ 293 h 1641"/>
                <a:gd name="T8" fmla="*/ 1780 w 2224"/>
                <a:gd name="T9" fmla="*/ 0 h 1641"/>
                <a:gd name="T10" fmla="*/ 1952 w 2224"/>
                <a:gd name="T11" fmla="*/ 662 h 1641"/>
                <a:gd name="T12" fmla="*/ 1978 w 2224"/>
                <a:gd name="T13" fmla="*/ 1302 h 1641"/>
                <a:gd name="T14" fmla="*/ 2197 w 2224"/>
                <a:gd name="T15" fmla="*/ 1569 h 1641"/>
                <a:gd name="T16" fmla="*/ 2224 w 2224"/>
                <a:gd name="T17" fmla="*/ 1582 h 1641"/>
                <a:gd name="T18" fmla="*/ 1470 w 2224"/>
                <a:gd name="T19" fmla="*/ 1627 h 1641"/>
                <a:gd name="T20" fmla="*/ 1462 w 2224"/>
                <a:gd name="T21" fmla="*/ 1628 h 1641"/>
                <a:gd name="T22" fmla="*/ 1186 w 2224"/>
                <a:gd name="T23" fmla="*/ 1641 h 1641"/>
                <a:gd name="T24" fmla="*/ 825 w 2224"/>
                <a:gd name="T25" fmla="*/ 1417 h 1641"/>
                <a:gd name="T26" fmla="*/ 0 w 2224"/>
                <a:gd name="T27" fmla="*/ 159 h 1641"/>
                <a:gd name="T28" fmla="*/ 53 w 2224"/>
                <a:gd name="T29" fmla="*/ 121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24" h="1641">
                  <a:moveTo>
                    <a:pt x="53" y="121"/>
                  </a:moveTo>
                  <a:lnTo>
                    <a:pt x="206" y="232"/>
                  </a:lnTo>
                  <a:lnTo>
                    <a:pt x="373" y="302"/>
                  </a:lnTo>
                  <a:lnTo>
                    <a:pt x="671" y="293"/>
                  </a:lnTo>
                  <a:lnTo>
                    <a:pt x="1780" y="0"/>
                  </a:lnTo>
                  <a:lnTo>
                    <a:pt x="1952" y="662"/>
                  </a:lnTo>
                  <a:lnTo>
                    <a:pt x="1978" y="1302"/>
                  </a:lnTo>
                  <a:lnTo>
                    <a:pt x="2197" y="1569"/>
                  </a:lnTo>
                  <a:lnTo>
                    <a:pt x="2224" y="1582"/>
                  </a:lnTo>
                  <a:lnTo>
                    <a:pt x="1470" y="1627"/>
                  </a:lnTo>
                  <a:lnTo>
                    <a:pt x="1462" y="1628"/>
                  </a:lnTo>
                  <a:lnTo>
                    <a:pt x="1186" y="1641"/>
                  </a:lnTo>
                  <a:lnTo>
                    <a:pt x="825" y="1417"/>
                  </a:lnTo>
                  <a:lnTo>
                    <a:pt x="0" y="159"/>
                  </a:lnTo>
                  <a:lnTo>
                    <a:pt x="53" y="12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80"/>
            <p:cNvSpPr>
              <a:spLocks noEditPoints="1"/>
            </p:cNvSpPr>
            <p:nvPr/>
          </p:nvSpPr>
          <p:spPr bwMode="auto">
            <a:xfrm>
              <a:off x="2033464" y="598758"/>
              <a:ext cx="835629" cy="1017489"/>
            </a:xfrm>
            <a:custGeom>
              <a:avLst/>
              <a:gdLst>
                <a:gd name="T0" fmla="*/ 3840 w 6955"/>
                <a:gd name="T1" fmla="*/ 7728 h 8490"/>
                <a:gd name="T2" fmla="*/ 3544 w 6955"/>
                <a:gd name="T3" fmla="*/ 7097 h 8490"/>
                <a:gd name="T4" fmla="*/ 4289 w 6955"/>
                <a:gd name="T5" fmla="*/ 6438 h 8490"/>
                <a:gd name="T6" fmla="*/ 4442 w 6955"/>
                <a:gd name="T7" fmla="*/ 6276 h 8490"/>
                <a:gd name="T8" fmla="*/ 4241 w 6955"/>
                <a:gd name="T9" fmla="*/ 5693 h 8490"/>
                <a:gd name="T10" fmla="*/ 4404 w 6955"/>
                <a:gd name="T11" fmla="*/ 4853 h 8490"/>
                <a:gd name="T12" fmla="*/ 5005 w 6955"/>
                <a:gd name="T13" fmla="*/ 4585 h 8490"/>
                <a:gd name="T14" fmla="*/ 5063 w 6955"/>
                <a:gd name="T15" fmla="*/ 4356 h 8490"/>
                <a:gd name="T16" fmla="*/ 4919 w 6955"/>
                <a:gd name="T17" fmla="*/ 4089 h 8490"/>
                <a:gd name="T18" fmla="*/ 4709 w 6955"/>
                <a:gd name="T19" fmla="*/ 3936 h 8490"/>
                <a:gd name="T20" fmla="*/ 4451 w 6955"/>
                <a:gd name="T21" fmla="*/ 3993 h 8490"/>
                <a:gd name="T22" fmla="*/ 4318 w 6955"/>
                <a:gd name="T23" fmla="*/ 4136 h 8490"/>
                <a:gd name="T24" fmla="*/ 3468 w 6955"/>
                <a:gd name="T25" fmla="*/ 4518 h 8490"/>
                <a:gd name="T26" fmla="*/ 3458 w 6955"/>
                <a:gd name="T27" fmla="*/ 4184 h 8490"/>
                <a:gd name="T28" fmla="*/ 3219 w 6955"/>
                <a:gd name="T29" fmla="*/ 4060 h 8490"/>
                <a:gd name="T30" fmla="*/ 2933 w 6955"/>
                <a:gd name="T31" fmla="*/ 4270 h 8490"/>
                <a:gd name="T32" fmla="*/ 2484 w 6955"/>
                <a:gd name="T33" fmla="*/ 4003 h 8490"/>
                <a:gd name="T34" fmla="*/ 1605 w 6955"/>
                <a:gd name="T35" fmla="*/ 3802 h 8490"/>
                <a:gd name="T36" fmla="*/ 1576 w 6955"/>
                <a:gd name="T37" fmla="*/ 3936 h 8490"/>
                <a:gd name="T38" fmla="*/ 1309 w 6955"/>
                <a:gd name="T39" fmla="*/ 4299 h 8490"/>
                <a:gd name="T40" fmla="*/ 1013 w 6955"/>
                <a:gd name="T41" fmla="*/ 4165 h 8490"/>
                <a:gd name="T42" fmla="*/ 917 w 6955"/>
                <a:gd name="T43" fmla="*/ 3869 h 8490"/>
                <a:gd name="T44" fmla="*/ 669 w 6955"/>
                <a:gd name="T45" fmla="*/ 3773 h 8490"/>
                <a:gd name="T46" fmla="*/ 363 w 6955"/>
                <a:gd name="T47" fmla="*/ 4012 h 8490"/>
                <a:gd name="T48" fmla="*/ 344 w 6955"/>
                <a:gd name="T49" fmla="*/ 4251 h 8490"/>
                <a:gd name="T50" fmla="*/ 1328 w 6955"/>
                <a:gd name="T51" fmla="*/ 5464 h 8490"/>
                <a:gd name="T52" fmla="*/ 755 w 6955"/>
                <a:gd name="T53" fmla="*/ 5426 h 8490"/>
                <a:gd name="T54" fmla="*/ 0 w 6955"/>
                <a:gd name="T55" fmla="*/ 5961 h 8490"/>
                <a:gd name="T56" fmla="*/ 612 w 6955"/>
                <a:gd name="T57" fmla="*/ 6448 h 8490"/>
                <a:gd name="T58" fmla="*/ 784 w 6955"/>
                <a:gd name="T59" fmla="*/ 6954 h 8490"/>
                <a:gd name="T60" fmla="*/ 1128 w 6955"/>
                <a:gd name="T61" fmla="*/ 6925 h 8490"/>
                <a:gd name="T62" fmla="*/ 1481 w 6955"/>
                <a:gd name="T63" fmla="*/ 6371 h 8490"/>
                <a:gd name="T64" fmla="*/ 2274 w 6955"/>
                <a:gd name="T65" fmla="*/ 7393 h 8490"/>
                <a:gd name="T66" fmla="*/ 1882 w 6955"/>
                <a:gd name="T67" fmla="*/ 7833 h 8490"/>
                <a:gd name="T68" fmla="*/ 2208 w 6955"/>
                <a:gd name="T69" fmla="*/ 8490 h 8490"/>
                <a:gd name="T70" fmla="*/ 2637 w 6955"/>
                <a:gd name="T71" fmla="*/ 8062 h 8490"/>
                <a:gd name="T72" fmla="*/ 2885 w 6955"/>
                <a:gd name="T73" fmla="*/ 8091 h 8490"/>
                <a:gd name="T74" fmla="*/ 3247 w 6955"/>
                <a:gd name="T75" fmla="*/ 8137 h 8490"/>
                <a:gd name="T76" fmla="*/ 3067 w 6955"/>
                <a:gd name="T77" fmla="*/ 1726 h 8490"/>
                <a:gd name="T78" fmla="*/ 3423 w 6955"/>
                <a:gd name="T79" fmla="*/ 1360 h 8490"/>
                <a:gd name="T80" fmla="*/ 3764 w 6955"/>
                <a:gd name="T81" fmla="*/ 1102 h 8490"/>
                <a:gd name="T82" fmla="*/ 5096 w 6955"/>
                <a:gd name="T83" fmla="*/ 0 h 8490"/>
                <a:gd name="T84" fmla="*/ 5420 w 6955"/>
                <a:gd name="T85" fmla="*/ 456 h 8490"/>
                <a:gd name="T86" fmla="*/ 5726 w 6955"/>
                <a:gd name="T87" fmla="*/ 1036 h 8490"/>
                <a:gd name="T88" fmla="*/ 6955 w 6955"/>
                <a:gd name="T89" fmla="*/ 1653 h 8490"/>
                <a:gd name="T90" fmla="*/ 6283 w 6955"/>
                <a:gd name="T91" fmla="*/ 2388 h 8490"/>
                <a:gd name="T92" fmla="*/ 5388 w 6955"/>
                <a:gd name="T93" fmla="*/ 2920 h 8490"/>
                <a:gd name="T94" fmla="*/ 4353 w 6955"/>
                <a:gd name="T95" fmla="*/ 3106 h 8490"/>
                <a:gd name="T96" fmla="*/ 2741 w 6955"/>
                <a:gd name="T97" fmla="*/ 3060 h 8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955" h="8490">
                  <a:moveTo>
                    <a:pt x="3247" y="8137"/>
                  </a:moveTo>
                  <a:lnTo>
                    <a:pt x="3840" y="7728"/>
                  </a:lnTo>
                  <a:lnTo>
                    <a:pt x="3582" y="7403"/>
                  </a:lnTo>
                  <a:lnTo>
                    <a:pt x="3544" y="7097"/>
                  </a:lnTo>
                  <a:lnTo>
                    <a:pt x="3869" y="6219"/>
                  </a:lnTo>
                  <a:lnTo>
                    <a:pt x="4289" y="6438"/>
                  </a:lnTo>
                  <a:lnTo>
                    <a:pt x="4385" y="6400"/>
                  </a:lnTo>
                  <a:lnTo>
                    <a:pt x="4442" y="6276"/>
                  </a:lnTo>
                  <a:lnTo>
                    <a:pt x="4385" y="6257"/>
                  </a:lnTo>
                  <a:lnTo>
                    <a:pt x="4241" y="5693"/>
                  </a:lnTo>
                  <a:lnTo>
                    <a:pt x="4108" y="5569"/>
                  </a:lnTo>
                  <a:lnTo>
                    <a:pt x="4404" y="4853"/>
                  </a:lnTo>
                  <a:lnTo>
                    <a:pt x="4938" y="4834"/>
                  </a:lnTo>
                  <a:lnTo>
                    <a:pt x="5005" y="4585"/>
                  </a:lnTo>
                  <a:lnTo>
                    <a:pt x="4996" y="4442"/>
                  </a:lnTo>
                  <a:lnTo>
                    <a:pt x="5063" y="4356"/>
                  </a:lnTo>
                  <a:lnTo>
                    <a:pt x="4967" y="4289"/>
                  </a:lnTo>
                  <a:lnTo>
                    <a:pt x="4919" y="4089"/>
                  </a:lnTo>
                  <a:lnTo>
                    <a:pt x="4757" y="4079"/>
                  </a:lnTo>
                  <a:lnTo>
                    <a:pt x="4709" y="3936"/>
                  </a:lnTo>
                  <a:lnTo>
                    <a:pt x="4451" y="4089"/>
                  </a:lnTo>
                  <a:lnTo>
                    <a:pt x="4451" y="3993"/>
                  </a:lnTo>
                  <a:lnTo>
                    <a:pt x="4289" y="4050"/>
                  </a:lnTo>
                  <a:lnTo>
                    <a:pt x="4318" y="4136"/>
                  </a:lnTo>
                  <a:lnTo>
                    <a:pt x="4270" y="4270"/>
                  </a:lnTo>
                  <a:lnTo>
                    <a:pt x="3468" y="4518"/>
                  </a:lnTo>
                  <a:lnTo>
                    <a:pt x="3391" y="4404"/>
                  </a:lnTo>
                  <a:lnTo>
                    <a:pt x="3458" y="4184"/>
                  </a:lnTo>
                  <a:lnTo>
                    <a:pt x="3286" y="4155"/>
                  </a:lnTo>
                  <a:lnTo>
                    <a:pt x="3219" y="4060"/>
                  </a:lnTo>
                  <a:lnTo>
                    <a:pt x="2914" y="4098"/>
                  </a:lnTo>
                  <a:lnTo>
                    <a:pt x="2933" y="4270"/>
                  </a:lnTo>
                  <a:lnTo>
                    <a:pt x="2789" y="4261"/>
                  </a:lnTo>
                  <a:lnTo>
                    <a:pt x="2484" y="4003"/>
                  </a:lnTo>
                  <a:lnTo>
                    <a:pt x="2560" y="3850"/>
                  </a:lnTo>
                  <a:lnTo>
                    <a:pt x="1605" y="3802"/>
                  </a:lnTo>
                  <a:lnTo>
                    <a:pt x="1538" y="3840"/>
                  </a:lnTo>
                  <a:lnTo>
                    <a:pt x="1576" y="3936"/>
                  </a:lnTo>
                  <a:lnTo>
                    <a:pt x="1490" y="3955"/>
                  </a:lnTo>
                  <a:lnTo>
                    <a:pt x="1309" y="4299"/>
                  </a:lnTo>
                  <a:lnTo>
                    <a:pt x="1099" y="4108"/>
                  </a:lnTo>
                  <a:lnTo>
                    <a:pt x="1013" y="4165"/>
                  </a:lnTo>
                  <a:lnTo>
                    <a:pt x="879" y="3945"/>
                  </a:lnTo>
                  <a:lnTo>
                    <a:pt x="917" y="3869"/>
                  </a:lnTo>
                  <a:lnTo>
                    <a:pt x="879" y="3773"/>
                  </a:lnTo>
                  <a:lnTo>
                    <a:pt x="669" y="3773"/>
                  </a:lnTo>
                  <a:lnTo>
                    <a:pt x="650" y="3716"/>
                  </a:lnTo>
                  <a:lnTo>
                    <a:pt x="363" y="4012"/>
                  </a:lnTo>
                  <a:lnTo>
                    <a:pt x="402" y="4117"/>
                  </a:lnTo>
                  <a:lnTo>
                    <a:pt x="344" y="4251"/>
                  </a:lnTo>
                  <a:lnTo>
                    <a:pt x="784" y="4948"/>
                  </a:lnTo>
                  <a:lnTo>
                    <a:pt x="1328" y="5464"/>
                  </a:lnTo>
                  <a:lnTo>
                    <a:pt x="1147" y="5674"/>
                  </a:lnTo>
                  <a:lnTo>
                    <a:pt x="755" y="5426"/>
                  </a:lnTo>
                  <a:lnTo>
                    <a:pt x="411" y="5741"/>
                  </a:lnTo>
                  <a:lnTo>
                    <a:pt x="0" y="5961"/>
                  </a:lnTo>
                  <a:lnTo>
                    <a:pt x="344" y="6047"/>
                  </a:lnTo>
                  <a:lnTo>
                    <a:pt x="612" y="6448"/>
                  </a:lnTo>
                  <a:lnTo>
                    <a:pt x="774" y="6734"/>
                  </a:lnTo>
                  <a:lnTo>
                    <a:pt x="784" y="6954"/>
                  </a:lnTo>
                  <a:lnTo>
                    <a:pt x="1022" y="7040"/>
                  </a:lnTo>
                  <a:lnTo>
                    <a:pt x="1128" y="6925"/>
                  </a:lnTo>
                  <a:lnTo>
                    <a:pt x="1080" y="6687"/>
                  </a:lnTo>
                  <a:lnTo>
                    <a:pt x="1481" y="6371"/>
                  </a:lnTo>
                  <a:lnTo>
                    <a:pt x="2618" y="7260"/>
                  </a:lnTo>
                  <a:lnTo>
                    <a:pt x="2274" y="7393"/>
                  </a:lnTo>
                  <a:lnTo>
                    <a:pt x="2016" y="7756"/>
                  </a:lnTo>
                  <a:lnTo>
                    <a:pt x="1882" y="7833"/>
                  </a:lnTo>
                  <a:lnTo>
                    <a:pt x="2121" y="8177"/>
                  </a:lnTo>
                  <a:lnTo>
                    <a:pt x="2208" y="8490"/>
                  </a:lnTo>
                  <a:lnTo>
                    <a:pt x="2618" y="8177"/>
                  </a:lnTo>
                  <a:lnTo>
                    <a:pt x="2637" y="8062"/>
                  </a:lnTo>
                  <a:lnTo>
                    <a:pt x="2914" y="7900"/>
                  </a:lnTo>
                  <a:lnTo>
                    <a:pt x="2885" y="8091"/>
                  </a:lnTo>
                  <a:lnTo>
                    <a:pt x="3238" y="8052"/>
                  </a:lnTo>
                  <a:lnTo>
                    <a:pt x="3247" y="8137"/>
                  </a:lnTo>
                  <a:close/>
                  <a:moveTo>
                    <a:pt x="2536" y="2360"/>
                  </a:moveTo>
                  <a:lnTo>
                    <a:pt x="3067" y="1726"/>
                  </a:lnTo>
                  <a:lnTo>
                    <a:pt x="3487" y="1521"/>
                  </a:lnTo>
                  <a:lnTo>
                    <a:pt x="3423" y="1360"/>
                  </a:lnTo>
                  <a:lnTo>
                    <a:pt x="3753" y="1305"/>
                  </a:lnTo>
                  <a:lnTo>
                    <a:pt x="3764" y="1102"/>
                  </a:lnTo>
                  <a:lnTo>
                    <a:pt x="4791" y="793"/>
                  </a:lnTo>
                  <a:lnTo>
                    <a:pt x="5096" y="0"/>
                  </a:lnTo>
                  <a:lnTo>
                    <a:pt x="5558" y="175"/>
                  </a:lnTo>
                  <a:lnTo>
                    <a:pt x="5420" y="456"/>
                  </a:lnTo>
                  <a:lnTo>
                    <a:pt x="5554" y="1073"/>
                  </a:lnTo>
                  <a:lnTo>
                    <a:pt x="5726" y="1036"/>
                  </a:lnTo>
                  <a:lnTo>
                    <a:pt x="6758" y="1260"/>
                  </a:lnTo>
                  <a:lnTo>
                    <a:pt x="6955" y="1653"/>
                  </a:lnTo>
                  <a:lnTo>
                    <a:pt x="6799" y="1880"/>
                  </a:lnTo>
                  <a:lnTo>
                    <a:pt x="6283" y="2388"/>
                  </a:lnTo>
                  <a:lnTo>
                    <a:pt x="5770" y="2799"/>
                  </a:lnTo>
                  <a:lnTo>
                    <a:pt x="5388" y="2920"/>
                  </a:lnTo>
                  <a:lnTo>
                    <a:pt x="5090" y="3013"/>
                  </a:lnTo>
                  <a:lnTo>
                    <a:pt x="4353" y="3106"/>
                  </a:lnTo>
                  <a:lnTo>
                    <a:pt x="4223" y="2696"/>
                  </a:lnTo>
                  <a:lnTo>
                    <a:pt x="2741" y="3060"/>
                  </a:lnTo>
                  <a:lnTo>
                    <a:pt x="2536" y="236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81"/>
            <p:cNvSpPr>
              <a:spLocks noEditPoints="1"/>
            </p:cNvSpPr>
            <p:nvPr/>
          </p:nvSpPr>
          <p:spPr bwMode="auto">
            <a:xfrm>
              <a:off x="3071670" y="2716608"/>
              <a:ext cx="225597" cy="290054"/>
            </a:xfrm>
            <a:custGeom>
              <a:avLst/>
              <a:gdLst>
                <a:gd name="T0" fmla="*/ 1857 w 1873"/>
                <a:gd name="T1" fmla="*/ 6 h 2419"/>
                <a:gd name="T2" fmla="*/ 1608 w 1873"/>
                <a:gd name="T3" fmla="*/ 399 h 2419"/>
                <a:gd name="T4" fmla="*/ 1336 w 1873"/>
                <a:gd name="T5" fmla="*/ 951 h 2419"/>
                <a:gd name="T6" fmla="*/ 1873 w 1873"/>
                <a:gd name="T7" fmla="*/ 1176 h 2419"/>
                <a:gd name="T8" fmla="*/ 1785 w 1873"/>
                <a:gd name="T9" fmla="*/ 1568 h 2419"/>
                <a:gd name="T10" fmla="*/ 1745 w 1873"/>
                <a:gd name="T11" fmla="*/ 2145 h 2419"/>
                <a:gd name="T12" fmla="*/ 955 w 1873"/>
                <a:gd name="T13" fmla="*/ 2419 h 2419"/>
                <a:gd name="T14" fmla="*/ 946 w 1873"/>
                <a:gd name="T15" fmla="*/ 2351 h 2419"/>
                <a:gd name="T16" fmla="*/ 932 w 1873"/>
                <a:gd name="T17" fmla="*/ 2346 h 2419"/>
                <a:gd name="T18" fmla="*/ 916 w 1873"/>
                <a:gd name="T19" fmla="*/ 2192 h 2419"/>
                <a:gd name="T20" fmla="*/ 457 w 1873"/>
                <a:gd name="T21" fmla="*/ 1195 h 2419"/>
                <a:gd name="T22" fmla="*/ 16 w 1873"/>
                <a:gd name="T23" fmla="*/ 277 h 2419"/>
                <a:gd name="T24" fmla="*/ 7 w 1873"/>
                <a:gd name="T25" fmla="*/ 9 h 2419"/>
                <a:gd name="T26" fmla="*/ 3 w 1873"/>
                <a:gd name="T27" fmla="*/ 3 h 2419"/>
                <a:gd name="T28" fmla="*/ 6 w 1873"/>
                <a:gd name="T29" fmla="*/ 6 h 2419"/>
                <a:gd name="T30" fmla="*/ 1592 w 1873"/>
                <a:gd name="T31" fmla="*/ 54 h 2419"/>
                <a:gd name="T32" fmla="*/ 1849 w 1873"/>
                <a:gd name="T33" fmla="*/ 14 h 2419"/>
                <a:gd name="T34" fmla="*/ 1855 w 1873"/>
                <a:gd name="T35" fmla="*/ 5 h 2419"/>
                <a:gd name="T36" fmla="*/ 1857 w 1873"/>
                <a:gd name="T37" fmla="*/ 6 h 2419"/>
                <a:gd name="T38" fmla="*/ 0 w 1873"/>
                <a:gd name="T39" fmla="*/ 0 h 2419"/>
                <a:gd name="T40" fmla="*/ 0 w 1873"/>
                <a:gd name="T41" fmla="*/ 0 h 2419"/>
                <a:gd name="T42" fmla="*/ 0 w 1873"/>
                <a:gd name="T43" fmla="*/ 5 h 2419"/>
                <a:gd name="T44" fmla="*/ 0 w 1873"/>
                <a:gd name="T45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73" h="2419">
                  <a:moveTo>
                    <a:pt x="1857" y="6"/>
                  </a:moveTo>
                  <a:lnTo>
                    <a:pt x="1608" y="399"/>
                  </a:lnTo>
                  <a:lnTo>
                    <a:pt x="1336" y="951"/>
                  </a:lnTo>
                  <a:lnTo>
                    <a:pt x="1873" y="1176"/>
                  </a:lnTo>
                  <a:lnTo>
                    <a:pt x="1785" y="1568"/>
                  </a:lnTo>
                  <a:lnTo>
                    <a:pt x="1745" y="2145"/>
                  </a:lnTo>
                  <a:lnTo>
                    <a:pt x="955" y="2419"/>
                  </a:lnTo>
                  <a:lnTo>
                    <a:pt x="946" y="2351"/>
                  </a:lnTo>
                  <a:lnTo>
                    <a:pt x="932" y="2346"/>
                  </a:lnTo>
                  <a:lnTo>
                    <a:pt x="916" y="2192"/>
                  </a:lnTo>
                  <a:lnTo>
                    <a:pt x="457" y="1195"/>
                  </a:lnTo>
                  <a:lnTo>
                    <a:pt x="16" y="277"/>
                  </a:lnTo>
                  <a:lnTo>
                    <a:pt x="7" y="9"/>
                  </a:lnTo>
                  <a:lnTo>
                    <a:pt x="3" y="3"/>
                  </a:lnTo>
                  <a:lnTo>
                    <a:pt x="6" y="6"/>
                  </a:lnTo>
                  <a:lnTo>
                    <a:pt x="1592" y="54"/>
                  </a:lnTo>
                  <a:lnTo>
                    <a:pt x="1849" y="14"/>
                  </a:lnTo>
                  <a:lnTo>
                    <a:pt x="1855" y="5"/>
                  </a:lnTo>
                  <a:lnTo>
                    <a:pt x="1857" y="6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3405461" y="1581717"/>
              <a:ext cx="338395" cy="303866"/>
            </a:xfrm>
            <a:custGeom>
              <a:avLst/>
              <a:gdLst>
                <a:gd name="T0" fmla="*/ 0 w 2825"/>
                <a:gd name="T1" fmla="*/ 400 h 2540"/>
                <a:gd name="T2" fmla="*/ 2136 w 2825"/>
                <a:gd name="T3" fmla="*/ 0 h 2540"/>
                <a:gd name="T4" fmla="*/ 2825 w 2825"/>
                <a:gd name="T5" fmla="*/ 128 h 2540"/>
                <a:gd name="T6" fmla="*/ 2785 w 2825"/>
                <a:gd name="T7" fmla="*/ 257 h 2540"/>
                <a:gd name="T8" fmla="*/ 2729 w 2825"/>
                <a:gd name="T9" fmla="*/ 2460 h 2540"/>
                <a:gd name="T10" fmla="*/ 2553 w 2825"/>
                <a:gd name="T11" fmla="*/ 2540 h 2540"/>
                <a:gd name="T12" fmla="*/ 2272 w 2825"/>
                <a:gd name="T13" fmla="*/ 2540 h 2540"/>
                <a:gd name="T14" fmla="*/ 2240 w 2825"/>
                <a:gd name="T15" fmla="*/ 2364 h 2540"/>
                <a:gd name="T16" fmla="*/ 1653 w 2825"/>
                <a:gd name="T17" fmla="*/ 2313 h 2540"/>
                <a:gd name="T18" fmla="*/ 1623 w 2825"/>
                <a:gd name="T19" fmla="*/ 1987 h 2540"/>
                <a:gd name="T20" fmla="*/ 1567 w 2825"/>
                <a:gd name="T21" fmla="*/ 1859 h 2540"/>
                <a:gd name="T22" fmla="*/ 1487 w 2825"/>
                <a:gd name="T23" fmla="*/ 1747 h 2540"/>
                <a:gd name="T24" fmla="*/ 1183 w 2825"/>
                <a:gd name="T25" fmla="*/ 1506 h 2540"/>
                <a:gd name="T26" fmla="*/ 844 w 2825"/>
                <a:gd name="T27" fmla="*/ 1278 h 2540"/>
                <a:gd name="T28" fmla="*/ 846 w 2825"/>
                <a:gd name="T29" fmla="*/ 1274 h 2540"/>
                <a:gd name="T30" fmla="*/ 534 w 2825"/>
                <a:gd name="T31" fmla="*/ 1098 h 2540"/>
                <a:gd name="T32" fmla="*/ 149 w 2825"/>
                <a:gd name="T33" fmla="*/ 801 h 2540"/>
                <a:gd name="T34" fmla="*/ 0 w 2825"/>
                <a:gd name="T35" fmla="*/ 40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5" h="2540">
                  <a:moveTo>
                    <a:pt x="0" y="400"/>
                  </a:moveTo>
                  <a:lnTo>
                    <a:pt x="2136" y="0"/>
                  </a:lnTo>
                  <a:lnTo>
                    <a:pt x="2825" y="128"/>
                  </a:lnTo>
                  <a:lnTo>
                    <a:pt x="2785" y="257"/>
                  </a:lnTo>
                  <a:lnTo>
                    <a:pt x="2729" y="2460"/>
                  </a:lnTo>
                  <a:lnTo>
                    <a:pt x="2553" y="2540"/>
                  </a:lnTo>
                  <a:lnTo>
                    <a:pt x="2272" y="2540"/>
                  </a:lnTo>
                  <a:lnTo>
                    <a:pt x="2240" y="2364"/>
                  </a:lnTo>
                  <a:lnTo>
                    <a:pt x="1653" y="2313"/>
                  </a:lnTo>
                  <a:lnTo>
                    <a:pt x="1623" y="1987"/>
                  </a:lnTo>
                  <a:lnTo>
                    <a:pt x="1567" y="1859"/>
                  </a:lnTo>
                  <a:lnTo>
                    <a:pt x="1487" y="1747"/>
                  </a:lnTo>
                  <a:lnTo>
                    <a:pt x="1183" y="1506"/>
                  </a:lnTo>
                  <a:lnTo>
                    <a:pt x="844" y="1278"/>
                  </a:lnTo>
                  <a:lnTo>
                    <a:pt x="846" y="1274"/>
                  </a:lnTo>
                  <a:lnTo>
                    <a:pt x="534" y="1098"/>
                  </a:lnTo>
                  <a:lnTo>
                    <a:pt x="149" y="801"/>
                  </a:lnTo>
                  <a:lnTo>
                    <a:pt x="0" y="40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3603435" y="1860260"/>
              <a:ext cx="269335" cy="237107"/>
            </a:xfrm>
            <a:custGeom>
              <a:avLst/>
              <a:gdLst>
                <a:gd name="T0" fmla="*/ 1078 w 2245"/>
                <a:gd name="T1" fmla="*/ 81 h 1983"/>
                <a:gd name="T2" fmla="*/ 1455 w 2245"/>
                <a:gd name="T3" fmla="*/ 86 h 1983"/>
                <a:gd name="T4" fmla="*/ 1666 w 2245"/>
                <a:gd name="T5" fmla="*/ 150 h 1983"/>
                <a:gd name="T6" fmla="*/ 2245 w 2245"/>
                <a:gd name="T7" fmla="*/ 853 h 1983"/>
                <a:gd name="T8" fmla="*/ 1057 w 2245"/>
                <a:gd name="T9" fmla="*/ 1251 h 1983"/>
                <a:gd name="T10" fmla="*/ 993 w 2245"/>
                <a:gd name="T11" fmla="*/ 1907 h 1983"/>
                <a:gd name="T12" fmla="*/ 958 w 2245"/>
                <a:gd name="T13" fmla="*/ 1983 h 1983"/>
                <a:gd name="T14" fmla="*/ 624 w 2245"/>
                <a:gd name="T15" fmla="*/ 1842 h 1983"/>
                <a:gd name="T16" fmla="*/ 337 w 2245"/>
                <a:gd name="T17" fmla="*/ 1649 h 1983"/>
                <a:gd name="T18" fmla="*/ 248 w 2245"/>
                <a:gd name="T19" fmla="*/ 1706 h 1983"/>
                <a:gd name="T20" fmla="*/ 75 w 2245"/>
                <a:gd name="T21" fmla="*/ 940 h 1983"/>
                <a:gd name="T22" fmla="*/ 35 w 2245"/>
                <a:gd name="T23" fmla="*/ 379 h 1983"/>
                <a:gd name="T24" fmla="*/ 0 w 2245"/>
                <a:gd name="T25" fmla="*/ 0 h 1983"/>
                <a:gd name="T26" fmla="*/ 587 w 2245"/>
                <a:gd name="T27" fmla="*/ 51 h 1983"/>
                <a:gd name="T28" fmla="*/ 619 w 2245"/>
                <a:gd name="T29" fmla="*/ 227 h 1983"/>
                <a:gd name="T30" fmla="*/ 900 w 2245"/>
                <a:gd name="T31" fmla="*/ 227 h 1983"/>
                <a:gd name="T32" fmla="*/ 1076 w 2245"/>
                <a:gd name="T33" fmla="*/ 147 h 1983"/>
                <a:gd name="T34" fmla="*/ 1078 w 2245"/>
                <a:gd name="T35" fmla="*/ 81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5" h="1983">
                  <a:moveTo>
                    <a:pt x="1078" y="81"/>
                  </a:moveTo>
                  <a:lnTo>
                    <a:pt x="1455" y="86"/>
                  </a:lnTo>
                  <a:lnTo>
                    <a:pt x="1666" y="150"/>
                  </a:lnTo>
                  <a:lnTo>
                    <a:pt x="2245" y="853"/>
                  </a:lnTo>
                  <a:lnTo>
                    <a:pt x="1057" y="1251"/>
                  </a:lnTo>
                  <a:lnTo>
                    <a:pt x="993" y="1907"/>
                  </a:lnTo>
                  <a:lnTo>
                    <a:pt x="958" y="1983"/>
                  </a:lnTo>
                  <a:lnTo>
                    <a:pt x="624" y="1842"/>
                  </a:lnTo>
                  <a:lnTo>
                    <a:pt x="337" y="1649"/>
                  </a:lnTo>
                  <a:lnTo>
                    <a:pt x="248" y="1706"/>
                  </a:lnTo>
                  <a:lnTo>
                    <a:pt x="75" y="940"/>
                  </a:lnTo>
                  <a:lnTo>
                    <a:pt x="35" y="379"/>
                  </a:lnTo>
                  <a:lnTo>
                    <a:pt x="0" y="0"/>
                  </a:lnTo>
                  <a:lnTo>
                    <a:pt x="587" y="51"/>
                  </a:lnTo>
                  <a:lnTo>
                    <a:pt x="619" y="227"/>
                  </a:lnTo>
                  <a:lnTo>
                    <a:pt x="900" y="227"/>
                  </a:lnTo>
                  <a:lnTo>
                    <a:pt x="1076" y="147"/>
                  </a:lnTo>
                  <a:lnTo>
                    <a:pt x="1078" y="8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3734649" y="1584019"/>
              <a:ext cx="352207" cy="377530"/>
            </a:xfrm>
            <a:custGeom>
              <a:avLst/>
              <a:gdLst>
                <a:gd name="T0" fmla="*/ 85 w 2953"/>
                <a:gd name="T1" fmla="*/ 105 h 3137"/>
                <a:gd name="T2" fmla="*/ 137 w 2953"/>
                <a:gd name="T3" fmla="*/ 0 h 3137"/>
                <a:gd name="T4" fmla="*/ 248 w 2953"/>
                <a:gd name="T5" fmla="*/ 176 h 3137"/>
                <a:gd name="T6" fmla="*/ 1302 w 2953"/>
                <a:gd name="T7" fmla="*/ 668 h 3137"/>
                <a:gd name="T8" fmla="*/ 1882 w 2953"/>
                <a:gd name="T9" fmla="*/ 913 h 3137"/>
                <a:gd name="T10" fmla="*/ 2953 w 2953"/>
                <a:gd name="T11" fmla="*/ 1265 h 3137"/>
                <a:gd name="T12" fmla="*/ 2883 w 2953"/>
                <a:gd name="T13" fmla="*/ 1639 h 3137"/>
                <a:gd name="T14" fmla="*/ 2303 w 2953"/>
                <a:gd name="T15" fmla="*/ 2078 h 3137"/>
                <a:gd name="T16" fmla="*/ 2034 w 2953"/>
                <a:gd name="T17" fmla="*/ 2219 h 3137"/>
                <a:gd name="T18" fmla="*/ 1893 w 2953"/>
                <a:gd name="T19" fmla="*/ 2482 h 3137"/>
                <a:gd name="T20" fmla="*/ 1765 w 2953"/>
                <a:gd name="T21" fmla="*/ 2576 h 3137"/>
                <a:gd name="T22" fmla="*/ 1536 w 2953"/>
                <a:gd name="T23" fmla="*/ 2787 h 3137"/>
                <a:gd name="T24" fmla="*/ 1589 w 2953"/>
                <a:gd name="T25" fmla="*/ 2945 h 3137"/>
                <a:gd name="T26" fmla="*/ 1689 w 2953"/>
                <a:gd name="T27" fmla="*/ 3003 h 3137"/>
                <a:gd name="T28" fmla="*/ 1161 w 2953"/>
                <a:gd name="T29" fmla="*/ 3137 h 3137"/>
                <a:gd name="T30" fmla="*/ 588 w 2953"/>
                <a:gd name="T31" fmla="*/ 2441 h 3137"/>
                <a:gd name="T32" fmla="*/ 377 w 2953"/>
                <a:gd name="T33" fmla="*/ 2377 h 3137"/>
                <a:gd name="T34" fmla="*/ 0 w 2953"/>
                <a:gd name="T35" fmla="*/ 2372 h 3137"/>
                <a:gd name="T36" fmla="*/ 54 w 2953"/>
                <a:gd name="T37" fmla="*/ 235 h 3137"/>
                <a:gd name="T38" fmla="*/ 94 w 2953"/>
                <a:gd name="T39" fmla="*/ 106 h 3137"/>
                <a:gd name="T40" fmla="*/ 85 w 2953"/>
                <a:gd name="T41" fmla="*/ 105 h 3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3" h="3137">
                  <a:moveTo>
                    <a:pt x="85" y="105"/>
                  </a:moveTo>
                  <a:lnTo>
                    <a:pt x="137" y="0"/>
                  </a:lnTo>
                  <a:lnTo>
                    <a:pt x="248" y="176"/>
                  </a:lnTo>
                  <a:lnTo>
                    <a:pt x="1302" y="668"/>
                  </a:lnTo>
                  <a:lnTo>
                    <a:pt x="1882" y="913"/>
                  </a:lnTo>
                  <a:lnTo>
                    <a:pt x="2953" y="1265"/>
                  </a:lnTo>
                  <a:lnTo>
                    <a:pt x="2883" y="1639"/>
                  </a:lnTo>
                  <a:lnTo>
                    <a:pt x="2303" y="2078"/>
                  </a:lnTo>
                  <a:lnTo>
                    <a:pt x="2034" y="2219"/>
                  </a:lnTo>
                  <a:lnTo>
                    <a:pt x="1893" y="2482"/>
                  </a:lnTo>
                  <a:lnTo>
                    <a:pt x="1765" y="2576"/>
                  </a:lnTo>
                  <a:lnTo>
                    <a:pt x="1536" y="2787"/>
                  </a:lnTo>
                  <a:lnTo>
                    <a:pt x="1589" y="2945"/>
                  </a:lnTo>
                  <a:lnTo>
                    <a:pt x="1689" y="3003"/>
                  </a:lnTo>
                  <a:lnTo>
                    <a:pt x="1161" y="3137"/>
                  </a:lnTo>
                  <a:lnTo>
                    <a:pt x="588" y="2441"/>
                  </a:lnTo>
                  <a:lnTo>
                    <a:pt x="377" y="2377"/>
                  </a:lnTo>
                  <a:lnTo>
                    <a:pt x="0" y="2372"/>
                  </a:lnTo>
                  <a:lnTo>
                    <a:pt x="54" y="235"/>
                  </a:lnTo>
                  <a:lnTo>
                    <a:pt x="94" y="106"/>
                  </a:lnTo>
                  <a:lnTo>
                    <a:pt x="85" y="10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3960246" y="1735951"/>
              <a:ext cx="428174" cy="260128"/>
            </a:xfrm>
            <a:custGeom>
              <a:avLst/>
              <a:gdLst>
                <a:gd name="T0" fmla="*/ 1075 w 3581"/>
                <a:gd name="T1" fmla="*/ 0 h 2172"/>
                <a:gd name="T2" fmla="*/ 1836 w 3581"/>
                <a:gd name="T3" fmla="*/ 146 h 2172"/>
                <a:gd name="T4" fmla="*/ 2708 w 3581"/>
                <a:gd name="T5" fmla="*/ 263 h 2172"/>
                <a:gd name="T6" fmla="*/ 2872 w 3581"/>
                <a:gd name="T7" fmla="*/ 52 h 2172"/>
                <a:gd name="T8" fmla="*/ 2972 w 3581"/>
                <a:gd name="T9" fmla="*/ 58 h 2172"/>
                <a:gd name="T10" fmla="*/ 3212 w 3581"/>
                <a:gd name="T11" fmla="*/ 287 h 2172"/>
                <a:gd name="T12" fmla="*/ 3581 w 3581"/>
                <a:gd name="T13" fmla="*/ 298 h 2172"/>
                <a:gd name="T14" fmla="*/ 3557 w 3581"/>
                <a:gd name="T15" fmla="*/ 690 h 2172"/>
                <a:gd name="T16" fmla="*/ 3382 w 3581"/>
                <a:gd name="T17" fmla="*/ 1135 h 2172"/>
                <a:gd name="T18" fmla="*/ 3270 w 3581"/>
                <a:gd name="T19" fmla="*/ 1375 h 2172"/>
                <a:gd name="T20" fmla="*/ 3153 w 3581"/>
                <a:gd name="T21" fmla="*/ 1469 h 2172"/>
                <a:gd name="T22" fmla="*/ 2978 w 3581"/>
                <a:gd name="T23" fmla="*/ 1422 h 2172"/>
                <a:gd name="T24" fmla="*/ 2925 w 3581"/>
                <a:gd name="T25" fmla="*/ 1422 h 2172"/>
                <a:gd name="T26" fmla="*/ 2878 w 3581"/>
                <a:gd name="T27" fmla="*/ 1475 h 2172"/>
                <a:gd name="T28" fmla="*/ 2931 w 3581"/>
                <a:gd name="T29" fmla="*/ 1522 h 2172"/>
                <a:gd name="T30" fmla="*/ 2767 w 3581"/>
                <a:gd name="T31" fmla="*/ 1586 h 2172"/>
                <a:gd name="T32" fmla="*/ 2328 w 3581"/>
                <a:gd name="T33" fmla="*/ 1586 h 2172"/>
                <a:gd name="T34" fmla="*/ 2058 w 3581"/>
                <a:gd name="T35" fmla="*/ 1797 h 2172"/>
                <a:gd name="T36" fmla="*/ 2041 w 3581"/>
                <a:gd name="T37" fmla="*/ 2172 h 2172"/>
                <a:gd name="T38" fmla="*/ 870 w 3581"/>
                <a:gd name="T39" fmla="*/ 1967 h 2172"/>
                <a:gd name="T40" fmla="*/ 1139 w 3581"/>
                <a:gd name="T41" fmla="*/ 1405 h 2172"/>
                <a:gd name="T42" fmla="*/ 50 w 3581"/>
                <a:gd name="T43" fmla="*/ 1270 h 2172"/>
                <a:gd name="T44" fmla="*/ 0 w 3581"/>
                <a:gd name="T45" fmla="*/ 1224 h 2172"/>
                <a:gd name="T46" fmla="*/ 9 w 3581"/>
                <a:gd name="T47" fmla="*/ 1217 h 2172"/>
                <a:gd name="T48" fmla="*/ 150 w 3581"/>
                <a:gd name="T49" fmla="*/ 954 h 2172"/>
                <a:gd name="T50" fmla="*/ 419 w 3581"/>
                <a:gd name="T51" fmla="*/ 813 h 2172"/>
                <a:gd name="T52" fmla="*/ 999 w 3581"/>
                <a:gd name="T53" fmla="*/ 374 h 2172"/>
                <a:gd name="T54" fmla="*/ 1068 w 3581"/>
                <a:gd name="T55" fmla="*/ 3 h 2172"/>
                <a:gd name="T56" fmla="*/ 1075 w 3581"/>
                <a:gd name="T57" fmla="*/ 0 h 2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81" h="2172">
                  <a:moveTo>
                    <a:pt x="1075" y="0"/>
                  </a:moveTo>
                  <a:lnTo>
                    <a:pt x="1836" y="146"/>
                  </a:lnTo>
                  <a:lnTo>
                    <a:pt x="2708" y="263"/>
                  </a:lnTo>
                  <a:lnTo>
                    <a:pt x="2872" y="52"/>
                  </a:lnTo>
                  <a:lnTo>
                    <a:pt x="2972" y="58"/>
                  </a:lnTo>
                  <a:lnTo>
                    <a:pt x="3212" y="287"/>
                  </a:lnTo>
                  <a:lnTo>
                    <a:pt x="3581" y="298"/>
                  </a:lnTo>
                  <a:lnTo>
                    <a:pt x="3557" y="690"/>
                  </a:lnTo>
                  <a:lnTo>
                    <a:pt x="3382" y="1135"/>
                  </a:lnTo>
                  <a:lnTo>
                    <a:pt x="3270" y="1375"/>
                  </a:lnTo>
                  <a:lnTo>
                    <a:pt x="3153" y="1469"/>
                  </a:lnTo>
                  <a:lnTo>
                    <a:pt x="2978" y="1422"/>
                  </a:lnTo>
                  <a:lnTo>
                    <a:pt x="2925" y="1422"/>
                  </a:lnTo>
                  <a:lnTo>
                    <a:pt x="2878" y="1475"/>
                  </a:lnTo>
                  <a:lnTo>
                    <a:pt x="2931" y="1522"/>
                  </a:lnTo>
                  <a:lnTo>
                    <a:pt x="2767" y="1586"/>
                  </a:lnTo>
                  <a:lnTo>
                    <a:pt x="2328" y="1586"/>
                  </a:lnTo>
                  <a:lnTo>
                    <a:pt x="2058" y="1797"/>
                  </a:lnTo>
                  <a:lnTo>
                    <a:pt x="2041" y="2172"/>
                  </a:lnTo>
                  <a:lnTo>
                    <a:pt x="870" y="1967"/>
                  </a:lnTo>
                  <a:lnTo>
                    <a:pt x="1139" y="1405"/>
                  </a:lnTo>
                  <a:lnTo>
                    <a:pt x="50" y="1270"/>
                  </a:lnTo>
                  <a:lnTo>
                    <a:pt x="0" y="1224"/>
                  </a:lnTo>
                  <a:lnTo>
                    <a:pt x="9" y="1217"/>
                  </a:lnTo>
                  <a:lnTo>
                    <a:pt x="150" y="954"/>
                  </a:lnTo>
                  <a:lnTo>
                    <a:pt x="419" y="813"/>
                  </a:lnTo>
                  <a:lnTo>
                    <a:pt x="999" y="374"/>
                  </a:lnTo>
                  <a:lnTo>
                    <a:pt x="1068" y="3"/>
                  </a:lnTo>
                  <a:lnTo>
                    <a:pt x="1075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3913570" y="1883598"/>
              <a:ext cx="290053" cy="290054"/>
            </a:xfrm>
            <a:custGeom>
              <a:avLst/>
              <a:gdLst>
                <a:gd name="T0" fmla="*/ 2389 w 2430"/>
                <a:gd name="T1" fmla="*/ 955 h 2418"/>
                <a:gd name="T2" fmla="*/ 2418 w 2430"/>
                <a:gd name="T3" fmla="*/ 1101 h 2418"/>
                <a:gd name="T4" fmla="*/ 2430 w 2430"/>
                <a:gd name="T5" fmla="*/ 1212 h 2418"/>
                <a:gd name="T6" fmla="*/ 2395 w 2430"/>
                <a:gd name="T7" fmla="*/ 1318 h 2418"/>
                <a:gd name="T8" fmla="*/ 2354 w 2430"/>
                <a:gd name="T9" fmla="*/ 1394 h 2418"/>
                <a:gd name="T10" fmla="*/ 2090 w 2430"/>
                <a:gd name="T11" fmla="*/ 1517 h 2418"/>
                <a:gd name="T12" fmla="*/ 1985 w 2430"/>
                <a:gd name="T13" fmla="*/ 1692 h 2418"/>
                <a:gd name="T14" fmla="*/ 1880 w 2430"/>
                <a:gd name="T15" fmla="*/ 1803 h 2418"/>
                <a:gd name="T16" fmla="*/ 1915 w 2430"/>
                <a:gd name="T17" fmla="*/ 1827 h 2418"/>
                <a:gd name="T18" fmla="*/ 1921 w 2430"/>
                <a:gd name="T19" fmla="*/ 1874 h 2418"/>
                <a:gd name="T20" fmla="*/ 1809 w 2430"/>
                <a:gd name="T21" fmla="*/ 1950 h 2418"/>
                <a:gd name="T22" fmla="*/ 1686 w 2430"/>
                <a:gd name="T23" fmla="*/ 2003 h 2418"/>
                <a:gd name="T24" fmla="*/ 1552 w 2430"/>
                <a:gd name="T25" fmla="*/ 2026 h 2418"/>
                <a:gd name="T26" fmla="*/ 1440 w 2430"/>
                <a:gd name="T27" fmla="*/ 2079 h 2418"/>
                <a:gd name="T28" fmla="*/ 1323 w 2430"/>
                <a:gd name="T29" fmla="*/ 2207 h 2418"/>
                <a:gd name="T30" fmla="*/ 1277 w 2430"/>
                <a:gd name="T31" fmla="*/ 2319 h 2418"/>
                <a:gd name="T32" fmla="*/ 1183 w 2430"/>
                <a:gd name="T33" fmla="*/ 2418 h 2418"/>
                <a:gd name="T34" fmla="*/ 1124 w 2430"/>
                <a:gd name="T35" fmla="*/ 2342 h 2418"/>
                <a:gd name="T36" fmla="*/ 1124 w 2430"/>
                <a:gd name="T37" fmla="*/ 2225 h 2418"/>
                <a:gd name="T38" fmla="*/ 914 w 2430"/>
                <a:gd name="T39" fmla="*/ 1997 h 2418"/>
                <a:gd name="T40" fmla="*/ 837 w 2430"/>
                <a:gd name="T41" fmla="*/ 1698 h 2418"/>
                <a:gd name="T42" fmla="*/ 797 w 2430"/>
                <a:gd name="T43" fmla="*/ 1645 h 2418"/>
                <a:gd name="T44" fmla="*/ 697 w 2430"/>
                <a:gd name="T45" fmla="*/ 1604 h 2418"/>
                <a:gd name="T46" fmla="*/ 416 w 2430"/>
                <a:gd name="T47" fmla="*/ 1329 h 2418"/>
                <a:gd name="T48" fmla="*/ 147 w 2430"/>
                <a:gd name="T49" fmla="*/ 1089 h 2418"/>
                <a:gd name="T50" fmla="*/ 117 w 2430"/>
                <a:gd name="T51" fmla="*/ 1031 h 2418"/>
                <a:gd name="T52" fmla="*/ 88 w 2430"/>
                <a:gd name="T53" fmla="*/ 738 h 2418"/>
                <a:gd name="T54" fmla="*/ 170 w 2430"/>
                <a:gd name="T55" fmla="*/ 662 h 2418"/>
                <a:gd name="T56" fmla="*/ 141 w 2430"/>
                <a:gd name="T57" fmla="*/ 524 h 2418"/>
                <a:gd name="T58" fmla="*/ 153 w 2430"/>
                <a:gd name="T59" fmla="*/ 521 h 2418"/>
                <a:gd name="T60" fmla="*/ 53 w 2430"/>
                <a:gd name="T61" fmla="*/ 463 h 2418"/>
                <a:gd name="T62" fmla="*/ 0 w 2430"/>
                <a:gd name="T63" fmla="*/ 305 h 2418"/>
                <a:gd name="T64" fmla="*/ 229 w 2430"/>
                <a:gd name="T65" fmla="*/ 94 h 2418"/>
                <a:gd name="T66" fmla="*/ 357 w 2430"/>
                <a:gd name="T67" fmla="*/ 0 h 2418"/>
                <a:gd name="T68" fmla="*/ 348 w 2430"/>
                <a:gd name="T69" fmla="*/ 7 h 2418"/>
                <a:gd name="T70" fmla="*/ 398 w 2430"/>
                <a:gd name="T71" fmla="*/ 53 h 2418"/>
                <a:gd name="T72" fmla="*/ 1487 w 2430"/>
                <a:gd name="T73" fmla="*/ 188 h 2418"/>
                <a:gd name="T74" fmla="*/ 1218 w 2430"/>
                <a:gd name="T75" fmla="*/ 750 h 2418"/>
                <a:gd name="T76" fmla="*/ 2389 w 2430"/>
                <a:gd name="T77" fmla="*/ 955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30" h="2418">
                  <a:moveTo>
                    <a:pt x="2389" y="955"/>
                  </a:moveTo>
                  <a:lnTo>
                    <a:pt x="2418" y="1101"/>
                  </a:lnTo>
                  <a:lnTo>
                    <a:pt x="2430" y="1212"/>
                  </a:lnTo>
                  <a:lnTo>
                    <a:pt x="2395" y="1318"/>
                  </a:lnTo>
                  <a:lnTo>
                    <a:pt x="2354" y="1394"/>
                  </a:lnTo>
                  <a:lnTo>
                    <a:pt x="2090" y="1517"/>
                  </a:lnTo>
                  <a:lnTo>
                    <a:pt x="1985" y="1692"/>
                  </a:lnTo>
                  <a:lnTo>
                    <a:pt x="1880" y="1803"/>
                  </a:lnTo>
                  <a:lnTo>
                    <a:pt x="1915" y="1827"/>
                  </a:lnTo>
                  <a:lnTo>
                    <a:pt x="1921" y="1874"/>
                  </a:lnTo>
                  <a:lnTo>
                    <a:pt x="1809" y="1950"/>
                  </a:lnTo>
                  <a:lnTo>
                    <a:pt x="1686" y="2003"/>
                  </a:lnTo>
                  <a:lnTo>
                    <a:pt x="1552" y="2026"/>
                  </a:lnTo>
                  <a:lnTo>
                    <a:pt x="1440" y="2079"/>
                  </a:lnTo>
                  <a:lnTo>
                    <a:pt x="1323" y="2207"/>
                  </a:lnTo>
                  <a:lnTo>
                    <a:pt x="1277" y="2319"/>
                  </a:lnTo>
                  <a:lnTo>
                    <a:pt x="1183" y="2418"/>
                  </a:lnTo>
                  <a:lnTo>
                    <a:pt x="1124" y="2342"/>
                  </a:lnTo>
                  <a:lnTo>
                    <a:pt x="1124" y="2225"/>
                  </a:lnTo>
                  <a:lnTo>
                    <a:pt x="914" y="1997"/>
                  </a:lnTo>
                  <a:lnTo>
                    <a:pt x="837" y="1698"/>
                  </a:lnTo>
                  <a:lnTo>
                    <a:pt x="797" y="1645"/>
                  </a:lnTo>
                  <a:lnTo>
                    <a:pt x="697" y="1604"/>
                  </a:lnTo>
                  <a:lnTo>
                    <a:pt x="416" y="1329"/>
                  </a:lnTo>
                  <a:lnTo>
                    <a:pt x="147" y="1089"/>
                  </a:lnTo>
                  <a:lnTo>
                    <a:pt x="117" y="1031"/>
                  </a:lnTo>
                  <a:lnTo>
                    <a:pt x="88" y="738"/>
                  </a:lnTo>
                  <a:lnTo>
                    <a:pt x="170" y="662"/>
                  </a:lnTo>
                  <a:lnTo>
                    <a:pt x="141" y="524"/>
                  </a:lnTo>
                  <a:lnTo>
                    <a:pt x="153" y="521"/>
                  </a:lnTo>
                  <a:lnTo>
                    <a:pt x="53" y="463"/>
                  </a:lnTo>
                  <a:lnTo>
                    <a:pt x="0" y="305"/>
                  </a:lnTo>
                  <a:lnTo>
                    <a:pt x="229" y="94"/>
                  </a:lnTo>
                  <a:lnTo>
                    <a:pt x="357" y="0"/>
                  </a:lnTo>
                  <a:lnTo>
                    <a:pt x="348" y="7"/>
                  </a:lnTo>
                  <a:lnTo>
                    <a:pt x="398" y="53"/>
                  </a:lnTo>
                  <a:lnTo>
                    <a:pt x="1487" y="188"/>
                  </a:lnTo>
                  <a:lnTo>
                    <a:pt x="1218" y="750"/>
                  </a:lnTo>
                  <a:lnTo>
                    <a:pt x="2389" y="95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4323964" y="1749763"/>
              <a:ext cx="296959" cy="395946"/>
            </a:xfrm>
            <a:custGeom>
              <a:avLst/>
              <a:gdLst>
                <a:gd name="T0" fmla="*/ 550 w 2476"/>
                <a:gd name="T1" fmla="*/ 187 h 3313"/>
                <a:gd name="T2" fmla="*/ 825 w 2476"/>
                <a:gd name="T3" fmla="*/ 199 h 3313"/>
                <a:gd name="T4" fmla="*/ 918 w 2476"/>
                <a:gd name="T5" fmla="*/ 0 h 3313"/>
                <a:gd name="T6" fmla="*/ 1135 w 2476"/>
                <a:gd name="T7" fmla="*/ 176 h 3313"/>
                <a:gd name="T8" fmla="*/ 1188 w 2476"/>
                <a:gd name="T9" fmla="*/ 275 h 3313"/>
                <a:gd name="T10" fmla="*/ 1387 w 2476"/>
                <a:gd name="T11" fmla="*/ 322 h 3313"/>
                <a:gd name="T12" fmla="*/ 1715 w 2476"/>
                <a:gd name="T13" fmla="*/ 480 h 3313"/>
                <a:gd name="T14" fmla="*/ 2060 w 2476"/>
                <a:gd name="T15" fmla="*/ 714 h 3313"/>
                <a:gd name="T16" fmla="*/ 2476 w 2476"/>
                <a:gd name="T17" fmla="*/ 1083 h 3313"/>
                <a:gd name="T18" fmla="*/ 509 w 2476"/>
                <a:gd name="T19" fmla="*/ 3313 h 3313"/>
                <a:gd name="T20" fmla="*/ 438 w 2476"/>
                <a:gd name="T21" fmla="*/ 3261 h 3313"/>
                <a:gd name="T22" fmla="*/ 468 w 2476"/>
                <a:gd name="T23" fmla="*/ 3232 h 3313"/>
                <a:gd name="T24" fmla="*/ 116 w 2476"/>
                <a:gd name="T25" fmla="*/ 2921 h 3313"/>
                <a:gd name="T26" fmla="*/ 11 w 2476"/>
                <a:gd name="T27" fmla="*/ 2880 h 3313"/>
                <a:gd name="T28" fmla="*/ 34 w 2476"/>
                <a:gd name="T29" fmla="*/ 2552 h 3313"/>
                <a:gd name="T30" fmla="*/ 315 w 2476"/>
                <a:gd name="T31" fmla="*/ 1990 h 3313"/>
                <a:gd name="T32" fmla="*/ 122 w 2476"/>
                <a:gd name="T33" fmla="*/ 1487 h 3313"/>
                <a:gd name="T34" fmla="*/ 0 w 2476"/>
                <a:gd name="T35" fmla="*/ 1326 h 3313"/>
                <a:gd name="T36" fmla="*/ 122 w 2476"/>
                <a:gd name="T37" fmla="*/ 1358 h 3313"/>
                <a:gd name="T38" fmla="*/ 239 w 2476"/>
                <a:gd name="T39" fmla="*/ 1264 h 3313"/>
                <a:gd name="T40" fmla="*/ 351 w 2476"/>
                <a:gd name="T41" fmla="*/ 1024 h 3313"/>
                <a:gd name="T42" fmla="*/ 526 w 2476"/>
                <a:gd name="T43" fmla="*/ 579 h 3313"/>
                <a:gd name="T44" fmla="*/ 550 w 2476"/>
                <a:gd name="T45" fmla="*/ 187 h 3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76" h="3313">
                  <a:moveTo>
                    <a:pt x="550" y="187"/>
                  </a:moveTo>
                  <a:lnTo>
                    <a:pt x="825" y="199"/>
                  </a:lnTo>
                  <a:lnTo>
                    <a:pt x="918" y="0"/>
                  </a:lnTo>
                  <a:lnTo>
                    <a:pt x="1135" y="176"/>
                  </a:lnTo>
                  <a:lnTo>
                    <a:pt x="1188" y="275"/>
                  </a:lnTo>
                  <a:lnTo>
                    <a:pt x="1387" y="322"/>
                  </a:lnTo>
                  <a:lnTo>
                    <a:pt x="1715" y="480"/>
                  </a:lnTo>
                  <a:lnTo>
                    <a:pt x="2060" y="714"/>
                  </a:lnTo>
                  <a:lnTo>
                    <a:pt x="2476" y="1083"/>
                  </a:lnTo>
                  <a:lnTo>
                    <a:pt x="509" y="3313"/>
                  </a:lnTo>
                  <a:lnTo>
                    <a:pt x="438" y="3261"/>
                  </a:lnTo>
                  <a:lnTo>
                    <a:pt x="468" y="3232"/>
                  </a:lnTo>
                  <a:lnTo>
                    <a:pt x="116" y="2921"/>
                  </a:lnTo>
                  <a:lnTo>
                    <a:pt x="11" y="2880"/>
                  </a:lnTo>
                  <a:lnTo>
                    <a:pt x="34" y="2552"/>
                  </a:lnTo>
                  <a:lnTo>
                    <a:pt x="315" y="1990"/>
                  </a:lnTo>
                  <a:lnTo>
                    <a:pt x="122" y="1487"/>
                  </a:lnTo>
                  <a:lnTo>
                    <a:pt x="0" y="1326"/>
                  </a:lnTo>
                  <a:lnTo>
                    <a:pt x="122" y="1358"/>
                  </a:lnTo>
                  <a:lnTo>
                    <a:pt x="239" y="1264"/>
                  </a:lnTo>
                  <a:lnTo>
                    <a:pt x="351" y="1024"/>
                  </a:lnTo>
                  <a:lnTo>
                    <a:pt x="526" y="579"/>
                  </a:lnTo>
                  <a:lnTo>
                    <a:pt x="550" y="18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>
              <a:off x="4102970" y="1906300"/>
              <a:ext cx="280845" cy="395946"/>
            </a:xfrm>
            <a:custGeom>
              <a:avLst/>
              <a:gdLst>
                <a:gd name="T0" fmla="*/ 2343 w 2343"/>
                <a:gd name="T1" fmla="*/ 2000 h 3290"/>
                <a:gd name="T2" fmla="*/ 2059 w 2343"/>
                <a:gd name="T3" fmla="*/ 2336 h 3290"/>
                <a:gd name="T4" fmla="*/ 1725 w 2343"/>
                <a:gd name="T5" fmla="*/ 2875 h 3290"/>
                <a:gd name="T6" fmla="*/ 1678 w 2343"/>
                <a:gd name="T7" fmla="*/ 3290 h 3290"/>
                <a:gd name="T8" fmla="*/ 1128 w 2343"/>
                <a:gd name="T9" fmla="*/ 2658 h 3290"/>
                <a:gd name="T10" fmla="*/ 777 w 2343"/>
                <a:gd name="T11" fmla="*/ 2611 h 3290"/>
                <a:gd name="T12" fmla="*/ 712 w 2343"/>
                <a:gd name="T13" fmla="*/ 2611 h 3290"/>
                <a:gd name="T14" fmla="*/ 671 w 2343"/>
                <a:gd name="T15" fmla="*/ 2635 h 3290"/>
                <a:gd name="T16" fmla="*/ 203 w 2343"/>
                <a:gd name="T17" fmla="*/ 2190 h 3290"/>
                <a:gd name="T18" fmla="*/ 174 w 2343"/>
                <a:gd name="T19" fmla="*/ 2061 h 3290"/>
                <a:gd name="T20" fmla="*/ 115 w 2343"/>
                <a:gd name="T21" fmla="*/ 1997 h 3290"/>
                <a:gd name="T22" fmla="*/ 57 w 2343"/>
                <a:gd name="T23" fmla="*/ 1961 h 3290"/>
                <a:gd name="T24" fmla="*/ 0 w 2343"/>
                <a:gd name="T25" fmla="*/ 1825 h 3290"/>
                <a:gd name="T26" fmla="*/ 10 w 2343"/>
                <a:gd name="T27" fmla="*/ 1821 h 3290"/>
                <a:gd name="T28" fmla="*/ 144 w 2343"/>
                <a:gd name="T29" fmla="*/ 1798 h 3290"/>
                <a:gd name="T30" fmla="*/ 267 w 2343"/>
                <a:gd name="T31" fmla="*/ 1745 h 3290"/>
                <a:gd name="T32" fmla="*/ 379 w 2343"/>
                <a:gd name="T33" fmla="*/ 1669 h 3290"/>
                <a:gd name="T34" fmla="*/ 373 w 2343"/>
                <a:gd name="T35" fmla="*/ 1622 h 3290"/>
                <a:gd name="T36" fmla="*/ 338 w 2343"/>
                <a:gd name="T37" fmla="*/ 1598 h 3290"/>
                <a:gd name="T38" fmla="*/ 443 w 2343"/>
                <a:gd name="T39" fmla="*/ 1487 h 3290"/>
                <a:gd name="T40" fmla="*/ 548 w 2343"/>
                <a:gd name="T41" fmla="*/ 1312 h 3290"/>
                <a:gd name="T42" fmla="*/ 812 w 2343"/>
                <a:gd name="T43" fmla="*/ 1189 h 3290"/>
                <a:gd name="T44" fmla="*/ 853 w 2343"/>
                <a:gd name="T45" fmla="*/ 1113 h 3290"/>
                <a:gd name="T46" fmla="*/ 888 w 2343"/>
                <a:gd name="T47" fmla="*/ 1007 h 3290"/>
                <a:gd name="T48" fmla="*/ 876 w 2343"/>
                <a:gd name="T49" fmla="*/ 896 h 3290"/>
                <a:gd name="T50" fmla="*/ 847 w 2343"/>
                <a:gd name="T51" fmla="*/ 750 h 3290"/>
                <a:gd name="T52" fmla="*/ 864 w 2343"/>
                <a:gd name="T53" fmla="*/ 375 h 3290"/>
                <a:gd name="T54" fmla="*/ 1134 w 2343"/>
                <a:gd name="T55" fmla="*/ 164 h 3290"/>
                <a:gd name="T56" fmla="*/ 1573 w 2343"/>
                <a:gd name="T57" fmla="*/ 164 h 3290"/>
                <a:gd name="T58" fmla="*/ 1737 w 2343"/>
                <a:gd name="T59" fmla="*/ 100 h 3290"/>
                <a:gd name="T60" fmla="*/ 1684 w 2343"/>
                <a:gd name="T61" fmla="*/ 53 h 3290"/>
                <a:gd name="T62" fmla="*/ 1731 w 2343"/>
                <a:gd name="T63" fmla="*/ 0 h 3290"/>
                <a:gd name="T64" fmla="*/ 1784 w 2343"/>
                <a:gd name="T65" fmla="*/ 0 h 3290"/>
                <a:gd name="T66" fmla="*/ 1837 w 2343"/>
                <a:gd name="T67" fmla="*/ 15 h 3290"/>
                <a:gd name="T68" fmla="*/ 1959 w 2343"/>
                <a:gd name="T69" fmla="*/ 176 h 3290"/>
                <a:gd name="T70" fmla="*/ 2152 w 2343"/>
                <a:gd name="T71" fmla="*/ 679 h 3290"/>
                <a:gd name="T72" fmla="*/ 1871 w 2343"/>
                <a:gd name="T73" fmla="*/ 1241 h 3290"/>
                <a:gd name="T74" fmla="*/ 1848 w 2343"/>
                <a:gd name="T75" fmla="*/ 1569 h 3290"/>
                <a:gd name="T76" fmla="*/ 1953 w 2343"/>
                <a:gd name="T77" fmla="*/ 1610 h 3290"/>
                <a:gd name="T78" fmla="*/ 2305 w 2343"/>
                <a:gd name="T79" fmla="*/ 1921 h 3290"/>
                <a:gd name="T80" fmla="*/ 2275 w 2343"/>
                <a:gd name="T81" fmla="*/ 1950 h 3290"/>
                <a:gd name="T82" fmla="*/ 2343 w 2343"/>
                <a:gd name="T83" fmla="*/ 2000 h 3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43" h="3290">
                  <a:moveTo>
                    <a:pt x="2343" y="2000"/>
                  </a:moveTo>
                  <a:lnTo>
                    <a:pt x="2059" y="2336"/>
                  </a:lnTo>
                  <a:lnTo>
                    <a:pt x="1725" y="2875"/>
                  </a:lnTo>
                  <a:lnTo>
                    <a:pt x="1678" y="3290"/>
                  </a:lnTo>
                  <a:lnTo>
                    <a:pt x="1128" y="2658"/>
                  </a:lnTo>
                  <a:lnTo>
                    <a:pt x="777" y="2611"/>
                  </a:lnTo>
                  <a:lnTo>
                    <a:pt x="712" y="2611"/>
                  </a:lnTo>
                  <a:lnTo>
                    <a:pt x="671" y="2635"/>
                  </a:lnTo>
                  <a:lnTo>
                    <a:pt x="203" y="2190"/>
                  </a:lnTo>
                  <a:lnTo>
                    <a:pt x="174" y="2061"/>
                  </a:lnTo>
                  <a:lnTo>
                    <a:pt x="115" y="1997"/>
                  </a:lnTo>
                  <a:lnTo>
                    <a:pt x="57" y="1961"/>
                  </a:lnTo>
                  <a:lnTo>
                    <a:pt x="0" y="1825"/>
                  </a:lnTo>
                  <a:lnTo>
                    <a:pt x="10" y="1821"/>
                  </a:lnTo>
                  <a:lnTo>
                    <a:pt x="144" y="1798"/>
                  </a:lnTo>
                  <a:lnTo>
                    <a:pt x="267" y="1745"/>
                  </a:lnTo>
                  <a:lnTo>
                    <a:pt x="379" y="1669"/>
                  </a:lnTo>
                  <a:lnTo>
                    <a:pt x="373" y="1622"/>
                  </a:lnTo>
                  <a:lnTo>
                    <a:pt x="338" y="1598"/>
                  </a:lnTo>
                  <a:lnTo>
                    <a:pt x="443" y="1487"/>
                  </a:lnTo>
                  <a:lnTo>
                    <a:pt x="548" y="1312"/>
                  </a:lnTo>
                  <a:lnTo>
                    <a:pt x="812" y="1189"/>
                  </a:lnTo>
                  <a:lnTo>
                    <a:pt x="853" y="1113"/>
                  </a:lnTo>
                  <a:lnTo>
                    <a:pt x="888" y="1007"/>
                  </a:lnTo>
                  <a:lnTo>
                    <a:pt x="876" y="896"/>
                  </a:lnTo>
                  <a:lnTo>
                    <a:pt x="847" y="750"/>
                  </a:lnTo>
                  <a:lnTo>
                    <a:pt x="864" y="375"/>
                  </a:lnTo>
                  <a:lnTo>
                    <a:pt x="1134" y="164"/>
                  </a:lnTo>
                  <a:lnTo>
                    <a:pt x="1573" y="164"/>
                  </a:lnTo>
                  <a:lnTo>
                    <a:pt x="1737" y="100"/>
                  </a:lnTo>
                  <a:lnTo>
                    <a:pt x="1684" y="53"/>
                  </a:lnTo>
                  <a:lnTo>
                    <a:pt x="1731" y="0"/>
                  </a:lnTo>
                  <a:lnTo>
                    <a:pt x="1784" y="0"/>
                  </a:lnTo>
                  <a:lnTo>
                    <a:pt x="1837" y="15"/>
                  </a:lnTo>
                  <a:lnTo>
                    <a:pt x="1959" y="176"/>
                  </a:lnTo>
                  <a:lnTo>
                    <a:pt x="2152" y="679"/>
                  </a:lnTo>
                  <a:lnTo>
                    <a:pt x="1871" y="1241"/>
                  </a:lnTo>
                  <a:lnTo>
                    <a:pt x="1848" y="1569"/>
                  </a:lnTo>
                  <a:lnTo>
                    <a:pt x="1953" y="1610"/>
                  </a:lnTo>
                  <a:lnTo>
                    <a:pt x="2305" y="1921"/>
                  </a:lnTo>
                  <a:lnTo>
                    <a:pt x="2275" y="1950"/>
                  </a:lnTo>
                  <a:lnTo>
                    <a:pt x="2343" y="200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3990172" y="2124991"/>
              <a:ext cx="313073" cy="225597"/>
            </a:xfrm>
            <a:custGeom>
              <a:avLst/>
              <a:gdLst>
                <a:gd name="T0" fmla="*/ 76 w 2602"/>
                <a:gd name="T1" fmla="*/ 1878 h 1878"/>
                <a:gd name="T2" fmla="*/ 859 w 2602"/>
                <a:gd name="T3" fmla="*/ 1852 h 1878"/>
                <a:gd name="T4" fmla="*/ 1929 w 2602"/>
                <a:gd name="T5" fmla="*/ 1724 h 1878"/>
                <a:gd name="T6" fmla="*/ 2573 w 2602"/>
                <a:gd name="T7" fmla="*/ 1828 h 1878"/>
                <a:gd name="T8" fmla="*/ 2602 w 2602"/>
                <a:gd name="T9" fmla="*/ 1460 h 1878"/>
                <a:gd name="T10" fmla="*/ 2057 w 2602"/>
                <a:gd name="T11" fmla="*/ 833 h 1878"/>
                <a:gd name="T12" fmla="*/ 1706 w 2602"/>
                <a:gd name="T13" fmla="*/ 786 h 1878"/>
                <a:gd name="T14" fmla="*/ 1641 w 2602"/>
                <a:gd name="T15" fmla="*/ 786 h 1878"/>
                <a:gd name="T16" fmla="*/ 1600 w 2602"/>
                <a:gd name="T17" fmla="*/ 810 h 1878"/>
                <a:gd name="T18" fmla="*/ 1132 w 2602"/>
                <a:gd name="T19" fmla="*/ 365 h 1878"/>
                <a:gd name="T20" fmla="*/ 1103 w 2602"/>
                <a:gd name="T21" fmla="*/ 236 h 1878"/>
                <a:gd name="T22" fmla="*/ 1044 w 2602"/>
                <a:gd name="T23" fmla="*/ 172 h 1878"/>
                <a:gd name="T24" fmla="*/ 986 w 2602"/>
                <a:gd name="T25" fmla="*/ 136 h 1878"/>
                <a:gd name="T26" fmla="*/ 929 w 2602"/>
                <a:gd name="T27" fmla="*/ 0 h 1878"/>
                <a:gd name="T28" fmla="*/ 827 w 2602"/>
                <a:gd name="T29" fmla="*/ 49 h 1878"/>
                <a:gd name="T30" fmla="*/ 710 w 2602"/>
                <a:gd name="T31" fmla="*/ 177 h 1878"/>
                <a:gd name="T32" fmla="*/ 664 w 2602"/>
                <a:gd name="T33" fmla="*/ 289 h 1878"/>
                <a:gd name="T34" fmla="*/ 579 w 2602"/>
                <a:gd name="T35" fmla="*/ 378 h 1878"/>
                <a:gd name="T36" fmla="*/ 576 w 2602"/>
                <a:gd name="T37" fmla="*/ 388 h 1878"/>
                <a:gd name="T38" fmla="*/ 482 w 2602"/>
                <a:gd name="T39" fmla="*/ 458 h 1878"/>
                <a:gd name="T40" fmla="*/ 424 w 2602"/>
                <a:gd name="T41" fmla="*/ 780 h 1878"/>
                <a:gd name="T42" fmla="*/ 2 w 2602"/>
                <a:gd name="T43" fmla="*/ 821 h 1878"/>
                <a:gd name="T44" fmla="*/ 1 w 2602"/>
                <a:gd name="T45" fmla="*/ 810 h 1878"/>
                <a:gd name="T46" fmla="*/ 0 w 2602"/>
                <a:gd name="T47" fmla="*/ 811 h 1878"/>
                <a:gd name="T48" fmla="*/ 76 w 2602"/>
                <a:gd name="T49" fmla="*/ 1878 h 1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02" h="1878">
                  <a:moveTo>
                    <a:pt x="76" y="1878"/>
                  </a:moveTo>
                  <a:lnTo>
                    <a:pt x="859" y="1852"/>
                  </a:lnTo>
                  <a:lnTo>
                    <a:pt x="1929" y="1724"/>
                  </a:lnTo>
                  <a:lnTo>
                    <a:pt x="2573" y="1828"/>
                  </a:lnTo>
                  <a:lnTo>
                    <a:pt x="2602" y="1460"/>
                  </a:lnTo>
                  <a:lnTo>
                    <a:pt x="2057" y="833"/>
                  </a:lnTo>
                  <a:lnTo>
                    <a:pt x="1706" y="786"/>
                  </a:lnTo>
                  <a:lnTo>
                    <a:pt x="1641" y="786"/>
                  </a:lnTo>
                  <a:lnTo>
                    <a:pt x="1600" y="810"/>
                  </a:lnTo>
                  <a:lnTo>
                    <a:pt x="1132" y="365"/>
                  </a:lnTo>
                  <a:lnTo>
                    <a:pt x="1103" y="236"/>
                  </a:lnTo>
                  <a:lnTo>
                    <a:pt x="1044" y="172"/>
                  </a:lnTo>
                  <a:lnTo>
                    <a:pt x="986" y="136"/>
                  </a:lnTo>
                  <a:lnTo>
                    <a:pt x="929" y="0"/>
                  </a:lnTo>
                  <a:lnTo>
                    <a:pt x="827" y="49"/>
                  </a:lnTo>
                  <a:lnTo>
                    <a:pt x="710" y="177"/>
                  </a:lnTo>
                  <a:lnTo>
                    <a:pt x="664" y="289"/>
                  </a:lnTo>
                  <a:lnTo>
                    <a:pt x="579" y="378"/>
                  </a:lnTo>
                  <a:lnTo>
                    <a:pt x="576" y="388"/>
                  </a:lnTo>
                  <a:lnTo>
                    <a:pt x="482" y="458"/>
                  </a:lnTo>
                  <a:lnTo>
                    <a:pt x="424" y="780"/>
                  </a:lnTo>
                  <a:lnTo>
                    <a:pt x="2" y="821"/>
                  </a:lnTo>
                  <a:lnTo>
                    <a:pt x="1" y="810"/>
                  </a:lnTo>
                  <a:lnTo>
                    <a:pt x="0" y="811"/>
                  </a:lnTo>
                  <a:lnTo>
                    <a:pt x="76" y="187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4241090" y="1878676"/>
              <a:ext cx="476516" cy="568597"/>
            </a:xfrm>
            <a:custGeom>
              <a:avLst/>
              <a:gdLst>
                <a:gd name="T0" fmla="*/ 3154 w 3975"/>
                <a:gd name="T1" fmla="*/ 0 h 4742"/>
                <a:gd name="T2" fmla="*/ 3355 w 3975"/>
                <a:gd name="T3" fmla="*/ 191 h 4742"/>
                <a:gd name="T4" fmla="*/ 3679 w 3975"/>
                <a:gd name="T5" fmla="*/ 182 h 4742"/>
                <a:gd name="T6" fmla="*/ 3679 w 3975"/>
                <a:gd name="T7" fmla="*/ 496 h 4742"/>
                <a:gd name="T8" fmla="*/ 3975 w 3975"/>
                <a:gd name="T9" fmla="*/ 746 h 4742"/>
                <a:gd name="T10" fmla="*/ 3762 w 3975"/>
                <a:gd name="T11" fmla="*/ 922 h 4742"/>
                <a:gd name="T12" fmla="*/ 3799 w 3975"/>
                <a:gd name="T13" fmla="*/ 1107 h 4742"/>
                <a:gd name="T14" fmla="*/ 3392 w 3975"/>
                <a:gd name="T15" fmla="*/ 1283 h 4742"/>
                <a:gd name="T16" fmla="*/ 3160 w 3975"/>
                <a:gd name="T17" fmla="*/ 1126 h 4742"/>
                <a:gd name="T18" fmla="*/ 3132 w 3975"/>
                <a:gd name="T19" fmla="*/ 1218 h 4742"/>
                <a:gd name="T20" fmla="*/ 3216 w 3975"/>
                <a:gd name="T21" fmla="*/ 1255 h 4742"/>
                <a:gd name="T22" fmla="*/ 2484 w 3975"/>
                <a:gd name="T23" fmla="*/ 1996 h 4742"/>
                <a:gd name="T24" fmla="*/ 2512 w 3975"/>
                <a:gd name="T25" fmla="*/ 2070 h 4742"/>
                <a:gd name="T26" fmla="*/ 2049 w 3975"/>
                <a:gd name="T27" fmla="*/ 2477 h 4742"/>
                <a:gd name="T28" fmla="*/ 3142 w 3975"/>
                <a:gd name="T29" fmla="*/ 2468 h 4742"/>
                <a:gd name="T30" fmla="*/ 3243 w 3975"/>
                <a:gd name="T31" fmla="*/ 3227 h 4742"/>
                <a:gd name="T32" fmla="*/ 3197 w 3975"/>
                <a:gd name="T33" fmla="*/ 3458 h 4742"/>
                <a:gd name="T34" fmla="*/ 3123 w 3975"/>
                <a:gd name="T35" fmla="*/ 3588 h 4742"/>
                <a:gd name="T36" fmla="*/ 2855 w 3975"/>
                <a:gd name="T37" fmla="*/ 3884 h 4742"/>
                <a:gd name="T38" fmla="*/ 2707 w 3975"/>
                <a:gd name="T39" fmla="*/ 3847 h 4742"/>
                <a:gd name="T40" fmla="*/ 2244 w 3975"/>
                <a:gd name="T41" fmla="*/ 3819 h 4742"/>
                <a:gd name="T42" fmla="*/ 2049 w 3975"/>
                <a:gd name="T43" fmla="*/ 3708 h 4742"/>
                <a:gd name="T44" fmla="*/ 1864 w 3975"/>
                <a:gd name="T45" fmla="*/ 3801 h 4742"/>
                <a:gd name="T46" fmla="*/ 1799 w 3975"/>
                <a:gd name="T47" fmla="*/ 3671 h 4742"/>
                <a:gd name="T48" fmla="*/ 1818 w 3975"/>
                <a:gd name="T49" fmla="*/ 3514 h 4742"/>
                <a:gd name="T50" fmla="*/ 1892 w 3975"/>
                <a:gd name="T51" fmla="*/ 3477 h 4742"/>
                <a:gd name="T52" fmla="*/ 1725 w 3975"/>
                <a:gd name="T53" fmla="*/ 3282 h 4742"/>
                <a:gd name="T54" fmla="*/ 1781 w 3975"/>
                <a:gd name="T55" fmla="*/ 3227 h 4742"/>
                <a:gd name="T56" fmla="*/ 1679 w 3975"/>
                <a:gd name="T57" fmla="*/ 3023 h 4742"/>
                <a:gd name="T58" fmla="*/ 1429 w 3975"/>
                <a:gd name="T59" fmla="*/ 2940 h 4742"/>
                <a:gd name="T60" fmla="*/ 1309 w 3975"/>
                <a:gd name="T61" fmla="*/ 3097 h 4742"/>
                <a:gd name="T62" fmla="*/ 1605 w 3975"/>
                <a:gd name="T63" fmla="*/ 3255 h 4742"/>
                <a:gd name="T64" fmla="*/ 1420 w 3975"/>
                <a:gd name="T65" fmla="*/ 3514 h 4742"/>
                <a:gd name="T66" fmla="*/ 1596 w 3975"/>
                <a:gd name="T67" fmla="*/ 3643 h 4742"/>
                <a:gd name="T68" fmla="*/ 874 w 3975"/>
                <a:gd name="T69" fmla="*/ 4365 h 4742"/>
                <a:gd name="T70" fmla="*/ 800 w 3975"/>
                <a:gd name="T71" fmla="*/ 4615 h 4742"/>
                <a:gd name="T72" fmla="*/ 670 w 3975"/>
                <a:gd name="T73" fmla="*/ 4680 h 4742"/>
                <a:gd name="T74" fmla="*/ 522 w 3975"/>
                <a:gd name="T75" fmla="*/ 4742 h 4742"/>
                <a:gd name="T76" fmla="*/ 407 w 3975"/>
                <a:gd name="T77" fmla="*/ 4668 h 4742"/>
                <a:gd name="T78" fmla="*/ 0 w 3975"/>
                <a:gd name="T79" fmla="*/ 4459 h 4742"/>
                <a:gd name="T80" fmla="*/ 467 w 3975"/>
                <a:gd name="T81" fmla="*/ 3876 h 4742"/>
                <a:gd name="T82" fmla="*/ 487 w 3975"/>
                <a:gd name="T83" fmla="*/ 3879 h 4742"/>
                <a:gd name="T84" fmla="*/ 516 w 3975"/>
                <a:gd name="T85" fmla="*/ 3511 h 4742"/>
                <a:gd name="T86" fmla="*/ 65 w 3975"/>
                <a:gd name="T87" fmla="*/ 2992 h 4742"/>
                <a:gd name="T88" fmla="*/ 521 w 3975"/>
                <a:gd name="T89" fmla="*/ 3516 h 4742"/>
                <a:gd name="T90" fmla="*/ 568 w 3975"/>
                <a:gd name="T91" fmla="*/ 3101 h 4742"/>
                <a:gd name="T92" fmla="*/ 902 w 3975"/>
                <a:gd name="T93" fmla="*/ 2562 h 4742"/>
                <a:gd name="T94" fmla="*/ 3154 w 3975"/>
                <a:gd name="T95" fmla="*/ 0 h 4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75" h="4742">
                  <a:moveTo>
                    <a:pt x="3154" y="0"/>
                  </a:moveTo>
                  <a:lnTo>
                    <a:pt x="3355" y="191"/>
                  </a:lnTo>
                  <a:lnTo>
                    <a:pt x="3679" y="182"/>
                  </a:lnTo>
                  <a:lnTo>
                    <a:pt x="3679" y="496"/>
                  </a:lnTo>
                  <a:lnTo>
                    <a:pt x="3975" y="746"/>
                  </a:lnTo>
                  <a:lnTo>
                    <a:pt x="3762" y="922"/>
                  </a:lnTo>
                  <a:lnTo>
                    <a:pt x="3799" y="1107"/>
                  </a:lnTo>
                  <a:lnTo>
                    <a:pt x="3392" y="1283"/>
                  </a:lnTo>
                  <a:lnTo>
                    <a:pt x="3160" y="1126"/>
                  </a:lnTo>
                  <a:lnTo>
                    <a:pt x="3132" y="1218"/>
                  </a:lnTo>
                  <a:lnTo>
                    <a:pt x="3216" y="1255"/>
                  </a:lnTo>
                  <a:lnTo>
                    <a:pt x="2484" y="1996"/>
                  </a:lnTo>
                  <a:lnTo>
                    <a:pt x="2512" y="2070"/>
                  </a:lnTo>
                  <a:lnTo>
                    <a:pt x="2049" y="2477"/>
                  </a:lnTo>
                  <a:lnTo>
                    <a:pt x="3142" y="2468"/>
                  </a:lnTo>
                  <a:lnTo>
                    <a:pt x="3243" y="3227"/>
                  </a:lnTo>
                  <a:lnTo>
                    <a:pt x="3197" y="3458"/>
                  </a:lnTo>
                  <a:lnTo>
                    <a:pt x="3123" y="3588"/>
                  </a:lnTo>
                  <a:lnTo>
                    <a:pt x="2855" y="3884"/>
                  </a:lnTo>
                  <a:lnTo>
                    <a:pt x="2707" y="3847"/>
                  </a:lnTo>
                  <a:lnTo>
                    <a:pt x="2244" y="3819"/>
                  </a:lnTo>
                  <a:lnTo>
                    <a:pt x="2049" y="3708"/>
                  </a:lnTo>
                  <a:lnTo>
                    <a:pt x="1864" y="3801"/>
                  </a:lnTo>
                  <a:lnTo>
                    <a:pt x="1799" y="3671"/>
                  </a:lnTo>
                  <a:lnTo>
                    <a:pt x="1818" y="3514"/>
                  </a:lnTo>
                  <a:lnTo>
                    <a:pt x="1892" y="3477"/>
                  </a:lnTo>
                  <a:lnTo>
                    <a:pt x="1725" y="3282"/>
                  </a:lnTo>
                  <a:lnTo>
                    <a:pt x="1781" y="3227"/>
                  </a:lnTo>
                  <a:lnTo>
                    <a:pt x="1679" y="3023"/>
                  </a:lnTo>
                  <a:lnTo>
                    <a:pt x="1429" y="2940"/>
                  </a:lnTo>
                  <a:lnTo>
                    <a:pt x="1309" y="3097"/>
                  </a:lnTo>
                  <a:lnTo>
                    <a:pt x="1605" y="3255"/>
                  </a:lnTo>
                  <a:lnTo>
                    <a:pt x="1420" y="3514"/>
                  </a:lnTo>
                  <a:lnTo>
                    <a:pt x="1596" y="3643"/>
                  </a:lnTo>
                  <a:lnTo>
                    <a:pt x="874" y="4365"/>
                  </a:lnTo>
                  <a:lnTo>
                    <a:pt x="800" y="4615"/>
                  </a:lnTo>
                  <a:lnTo>
                    <a:pt x="670" y="4680"/>
                  </a:lnTo>
                  <a:lnTo>
                    <a:pt x="522" y="4742"/>
                  </a:lnTo>
                  <a:lnTo>
                    <a:pt x="407" y="4668"/>
                  </a:lnTo>
                  <a:lnTo>
                    <a:pt x="0" y="4459"/>
                  </a:lnTo>
                  <a:lnTo>
                    <a:pt x="467" y="3876"/>
                  </a:lnTo>
                  <a:lnTo>
                    <a:pt x="487" y="3879"/>
                  </a:lnTo>
                  <a:lnTo>
                    <a:pt x="516" y="3511"/>
                  </a:lnTo>
                  <a:lnTo>
                    <a:pt x="65" y="2992"/>
                  </a:lnTo>
                  <a:lnTo>
                    <a:pt x="521" y="3516"/>
                  </a:lnTo>
                  <a:lnTo>
                    <a:pt x="568" y="3101"/>
                  </a:lnTo>
                  <a:lnTo>
                    <a:pt x="902" y="2562"/>
                  </a:lnTo>
                  <a:cubicBezTo>
                    <a:pt x="1524" y="1825"/>
                    <a:pt x="2356" y="904"/>
                    <a:pt x="3154" y="0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92"/>
            <p:cNvSpPr>
              <a:spLocks noEditPoints="1"/>
            </p:cNvSpPr>
            <p:nvPr/>
          </p:nvSpPr>
          <p:spPr bwMode="auto">
            <a:xfrm>
              <a:off x="3700119" y="3805459"/>
              <a:ext cx="317677" cy="400550"/>
            </a:xfrm>
            <a:custGeom>
              <a:avLst/>
              <a:gdLst>
                <a:gd name="T0" fmla="*/ 1158 w 2648"/>
                <a:gd name="T1" fmla="*/ 3089 h 3337"/>
                <a:gd name="T2" fmla="*/ 1155 w 2648"/>
                <a:gd name="T3" fmla="*/ 3091 h 3337"/>
                <a:gd name="T4" fmla="*/ 1182 w 2648"/>
                <a:gd name="T5" fmla="*/ 3108 h 3337"/>
                <a:gd name="T6" fmla="*/ 1158 w 2648"/>
                <a:gd name="T7" fmla="*/ 3089 h 3337"/>
                <a:gd name="T8" fmla="*/ 1892 w 2648"/>
                <a:gd name="T9" fmla="*/ 306 h 3337"/>
                <a:gd name="T10" fmla="*/ 1807 w 2648"/>
                <a:gd name="T11" fmla="*/ 337 h 3337"/>
                <a:gd name="T12" fmla="*/ 1805 w 2648"/>
                <a:gd name="T13" fmla="*/ 630 h 3337"/>
                <a:gd name="T14" fmla="*/ 1516 w 2648"/>
                <a:gd name="T15" fmla="*/ 633 h 3337"/>
                <a:gd name="T16" fmla="*/ 1391 w 2648"/>
                <a:gd name="T17" fmla="*/ 1232 h 3337"/>
                <a:gd name="T18" fmla="*/ 1666 w 2648"/>
                <a:gd name="T19" fmla="*/ 1874 h 3337"/>
                <a:gd name="T20" fmla="*/ 2282 w 2648"/>
                <a:gd name="T21" fmla="*/ 1674 h 3337"/>
                <a:gd name="T22" fmla="*/ 2640 w 2648"/>
                <a:gd name="T23" fmla="*/ 1724 h 3337"/>
                <a:gd name="T24" fmla="*/ 2590 w 2648"/>
                <a:gd name="T25" fmla="*/ 2557 h 3337"/>
                <a:gd name="T26" fmla="*/ 2648 w 2648"/>
                <a:gd name="T27" fmla="*/ 3082 h 3337"/>
                <a:gd name="T28" fmla="*/ 2285 w 2648"/>
                <a:gd name="T29" fmla="*/ 3186 h 3337"/>
                <a:gd name="T30" fmla="*/ 1870 w 2648"/>
                <a:gd name="T31" fmla="*/ 3337 h 3337"/>
                <a:gd name="T32" fmla="*/ 1563 w 2648"/>
                <a:gd name="T33" fmla="*/ 3337 h 3337"/>
                <a:gd name="T34" fmla="*/ 1155 w 2648"/>
                <a:gd name="T35" fmla="*/ 3091 h 3337"/>
                <a:gd name="T36" fmla="*/ 917 w 2648"/>
                <a:gd name="T37" fmla="*/ 2787 h 3337"/>
                <a:gd name="T38" fmla="*/ 346 w 2648"/>
                <a:gd name="T39" fmla="*/ 1653 h 3337"/>
                <a:gd name="T40" fmla="*/ 347 w 2648"/>
                <a:gd name="T41" fmla="*/ 1641 h 3337"/>
                <a:gd name="T42" fmla="*/ 0 w 2648"/>
                <a:gd name="T43" fmla="*/ 1161 h 3337"/>
                <a:gd name="T44" fmla="*/ 249 w 2648"/>
                <a:gd name="T45" fmla="*/ 1191 h 3337"/>
                <a:gd name="T46" fmla="*/ 399 w 2648"/>
                <a:gd name="T47" fmla="*/ 1016 h 3337"/>
                <a:gd name="T48" fmla="*/ 374 w 2648"/>
                <a:gd name="T49" fmla="*/ 966 h 3337"/>
                <a:gd name="T50" fmla="*/ 491 w 2648"/>
                <a:gd name="T51" fmla="*/ 783 h 3337"/>
                <a:gd name="T52" fmla="*/ 441 w 2648"/>
                <a:gd name="T53" fmla="*/ 683 h 3337"/>
                <a:gd name="T54" fmla="*/ 583 w 2648"/>
                <a:gd name="T55" fmla="*/ 574 h 3337"/>
                <a:gd name="T56" fmla="*/ 508 w 2648"/>
                <a:gd name="T57" fmla="*/ 549 h 3337"/>
                <a:gd name="T58" fmla="*/ 658 w 2648"/>
                <a:gd name="T59" fmla="*/ 341 h 3337"/>
                <a:gd name="T60" fmla="*/ 574 w 2648"/>
                <a:gd name="T61" fmla="*/ 249 h 3337"/>
                <a:gd name="T62" fmla="*/ 808 w 2648"/>
                <a:gd name="T63" fmla="*/ 0 h 3337"/>
                <a:gd name="T64" fmla="*/ 1032 w 2648"/>
                <a:gd name="T65" fmla="*/ 158 h 3337"/>
                <a:gd name="T66" fmla="*/ 1574 w 2648"/>
                <a:gd name="T67" fmla="*/ 358 h 3337"/>
                <a:gd name="T68" fmla="*/ 1607 w 2648"/>
                <a:gd name="T69" fmla="*/ 174 h 3337"/>
                <a:gd name="T70" fmla="*/ 1865 w 2648"/>
                <a:gd name="T71" fmla="*/ 224 h 3337"/>
                <a:gd name="T72" fmla="*/ 1892 w 2648"/>
                <a:gd name="T73" fmla="*/ 306 h 3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48" h="3337">
                  <a:moveTo>
                    <a:pt x="1158" y="3089"/>
                  </a:moveTo>
                  <a:lnTo>
                    <a:pt x="1155" y="3091"/>
                  </a:lnTo>
                  <a:lnTo>
                    <a:pt x="1182" y="3108"/>
                  </a:lnTo>
                  <a:lnTo>
                    <a:pt x="1158" y="3089"/>
                  </a:lnTo>
                  <a:close/>
                  <a:moveTo>
                    <a:pt x="1892" y="306"/>
                  </a:moveTo>
                  <a:lnTo>
                    <a:pt x="1807" y="337"/>
                  </a:lnTo>
                  <a:lnTo>
                    <a:pt x="1805" y="630"/>
                  </a:lnTo>
                  <a:lnTo>
                    <a:pt x="1516" y="633"/>
                  </a:lnTo>
                  <a:lnTo>
                    <a:pt x="1391" y="1232"/>
                  </a:lnTo>
                  <a:lnTo>
                    <a:pt x="1666" y="1874"/>
                  </a:lnTo>
                  <a:lnTo>
                    <a:pt x="2282" y="1674"/>
                  </a:lnTo>
                  <a:lnTo>
                    <a:pt x="2640" y="1724"/>
                  </a:lnTo>
                  <a:lnTo>
                    <a:pt x="2590" y="2557"/>
                  </a:lnTo>
                  <a:lnTo>
                    <a:pt x="2648" y="3082"/>
                  </a:lnTo>
                  <a:lnTo>
                    <a:pt x="2285" y="3186"/>
                  </a:lnTo>
                  <a:lnTo>
                    <a:pt x="1870" y="3337"/>
                  </a:lnTo>
                  <a:lnTo>
                    <a:pt x="1563" y="3337"/>
                  </a:lnTo>
                  <a:lnTo>
                    <a:pt x="1155" y="3091"/>
                  </a:lnTo>
                  <a:lnTo>
                    <a:pt x="917" y="2787"/>
                  </a:lnTo>
                  <a:lnTo>
                    <a:pt x="346" y="1653"/>
                  </a:lnTo>
                  <a:lnTo>
                    <a:pt x="347" y="1641"/>
                  </a:lnTo>
                  <a:lnTo>
                    <a:pt x="0" y="1161"/>
                  </a:lnTo>
                  <a:lnTo>
                    <a:pt x="249" y="1191"/>
                  </a:lnTo>
                  <a:lnTo>
                    <a:pt x="399" y="1016"/>
                  </a:lnTo>
                  <a:lnTo>
                    <a:pt x="374" y="966"/>
                  </a:lnTo>
                  <a:lnTo>
                    <a:pt x="491" y="783"/>
                  </a:lnTo>
                  <a:lnTo>
                    <a:pt x="441" y="683"/>
                  </a:lnTo>
                  <a:lnTo>
                    <a:pt x="583" y="574"/>
                  </a:lnTo>
                  <a:lnTo>
                    <a:pt x="508" y="549"/>
                  </a:lnTo>
                  <a:lnTo>
                    <a:pt x="658" y="341"/>
                  </a:lnTo>
                  <a:lnTo>
                    <a:pt x="574" y="249"/>
                  </a:lnTo>
                  <a:lnTo>
                    <a:pt x="808" y="0"/>
                  </a:lnTo>
                  <a:lnTo>
                    <a:pt x="1032" y="158"/>
                  </a:lnTo>
                  <a:lnTo>
                    <a:pt x="1574" y="358"/>
                  </a:lnTo>
                  <a:lnTo>
                    <a:pt x="1607" y="174"/>
                  </a:lnTo>
                  <a:lnTo>
                    <a:pt x="1865" y="224"/>
                  </a:lnTo>
                  <a:lnTo>
                    <a:pt x="1892" y="30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93"/>
            <p:cNvSpPr>
              <a:spLocks/>
            </p:cNvSpPr>
            <p:nvPr/>
          </p:nvSpPr>
          <p:spPr bwMode="auto">
            <a:xfrm>
              <a:off x="3868165" y="3713379"/>
              <a:ext cx="412060" cy="547879"/>
            </a:xfrm>
            <a:custGeom>
              <a:avLst/>
              <a:gdLst>
                <a:gd name="T0" fmla="*/ 501 w 3443"/>
                <a:gd name="T1" fmla="*/ 1090 h 4573"/>
                <a:gd name="T2" fmla="*/ 416 w 3443"/>
                <a:gd name="T3" fmla="*/ 1121 h 4573"/>
                <a:gd name="T4" fmla="*/ 414 w 3443"/>
                <a:gd name="T5" fmla="*/ 1414 h 4573"/>
                <a:gd name="T6" fmla="*/ 125 w 3443"/>
                <a:gd name="T7" fmla="*/ 1417 h 4573"/>
                <a:gd name="T8" fmla="*/ 0 w 3443"/>
                <a:gd name="T9" fmla="*/ 2016 h 4573"/>
                <a:gd name="T10" fmla="*/ 275 w 3443"/>
                <a:gd name="T11" fmla="*/ 2658 h 4573"/>
                <a:gd name="T12" fmla="*/ 891 w 3443"/>
                <a:gd name="T13" fmla="*/ 2458 h 4573"/>
                <a:gd name="T14" fmla="*/ 1249 w 3443"/>
                <a:gd name="T15" fmla="*/ 2508 h 4573"/>
                <a:gd name="T16" fmla="*/ 1199 w 3443"/>
                <a:gd name="T17" fmla="*/ 3341 h 4573"/>
                <a:gd name="T18" fmla="*/ 1256 w 3443"/>
                <a:gd name="T19" fmla="*/ 3853 h 4573"/>
                <a:gd name="T20" fmla="*/ 1256 w 3443"/>
                <a:gd name="T21" fmla="*/ 3853 h 4573"/>
                <a:gd name="T22" fmla="*/ 1447 w 3443"/>
                <a:gd name="T23" fmla="*/ 4424 h 4573"/>
                <a:gd name="T24" fmla="*/ 1671 w 3443"/>
                <a:gd name="T25" fmla="*/ 4573 h 4573"/>
                <a:gd name="T26" fmla="*/ 3275 w 3443"/>
                <a:gd name="T27" fmla="*/ 4405 h 4573"/>
                <a:gd name="T28" fmla="*/ 3400 w 3443"/>
                <a:gd name="T29" fmla="*/ 2965 h 4573"/>
                <a:gd name="T30" fmla="*/ 3407 w 3443"/>
                <a:gd name="T31" fmla="*/ 2967 h 4573"/>
                <a:gd name="T32" fmla="*/ 3405 w 3443"/>
                <a:gd name="T33" fmla="*/ 2960 h 4573"/>
                <a:gd name="T34" fmla="*/ 3443 w 3443"/>
                <a:gd name="T35" fmla="*/ 2465 h 4573"/>
                <a:gd name="T36" fmla="*/ 3207 w 3443"/>
                <a:gd name="T37" fmla="*/ 1193 h 4573"/>
                <a:gd name="T38" fmla="*/ 3199 w 3443"/>
                <a:gd name="T39" fmla="*/ 583 h 4573"/>
                <a:gd name="T40" fmla="*/ 3151 w 3443"/>
                <a:gd name="T41" fmla="*/ 407 h 4573"/>
                <a:gd name="T42" fmla="*/ 2833 w 3443"/>
                <a:gd name="T43" fmla="*/ 431 h 4573"/>
                <a:gd name="T44" fmla="*/ 2463 w 3443"/>
                <a:gd name="T45" fmla="*/ 0 h 4573"/>
                <a:gd name="T46" fmla="*/ 2651 w 3443"/>
                <a:gd name="T47" fmla="*/ 219 h 4573"/>
                <a:gd name="T48" fmla="*/ 2524 w 3443"/>
                <a:gd name="T49" fmla="*/ 309 h 4573"/>
                <a:gd name="T50" fmla="*/ 2207 w 3443"/>
                <a:gd name="T51" fmla="*/ 150 h 4573"/>
                <a:gd name="T52" fmla="*/ 2149 w 3443"/>
                <a:gd name="T53" fmla="*/ 292 h 4573"/>
                <a:gd name="T54" fmla="*/ 2099 w 3443"/>
                <a:gd name="T55" fmla="*/ 842 h 4573"/>
                <a:gd name="T56" fmla="*/ 1974 w 3443"/>
                <a:gd name="T57" fmla="*/ 858 h 4573"/>
                <a:gd name="T58" fmla="*/ 1691 w 3443"/>
                <a:gd name="T59" fmla="*/ 725 h 4573"/>
                <a:gd name="T60" fmla="*/ 1657 w 3443"/>
                <a:gd name="T61" fmla="*/ 883 h 4573"/>
                <a:gd name="T62" fmla="*/ 1491 w 3443"/>
                <a:gd name="T63" fmla="*/ 825 h 4573"/>
                <a:gd name="T64" fmla="*/ 649 w 3443"/>
                <a:gd name="T65" fmla="*/ 1049 h 4573"/>
                <a:gd name="T66" fmla="*/ 501 w 3443"/>
                <a:gd name="T67" fmla="*/ 1090 h 4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43" h="4573">
                  <a:moveTo>
                    <a:pt x="501" y="1090"/>
                  </a:moveTo>
                  <a:lnTo>
                    <a:pt x="416" y="1121"/>
                  </a:lnTo>
                  <a:lnTo>
                    <a:pt x="414" y="1414"/>
                  </a:lnTo>
                  <a:lnTo>
                    <a:pt x="125" y="1417"/>
                  </a:lnTo>
                  <a:lnTo>
                    <a:pt x="0" y="2016"/>
                  </a:lnTo>
                  <a:lnTo>
                    <a:pt x="275" y="2658"/>
                  </a:lnTo>
                  <a:lnTo>
                    <a:pt x="891" y="2458"/>
                  </a:lnTo>
                  <a:lnTo>
                    <a:pt x="1249" y="2508"/>
                  </a:lnTo>
                  <a:lnTo>
                    <a:pt x="1199" y="3341"/>
                  </a:lnTo>
                  <a:lnTo>
                    <a:pt x="1256" y="3853"/>
                  </a:lnTo>
                  <a:lnTo>
                    <a:pt x="1256" y="3853"/>
                  </a:lnTo>
                  <a:lnTo>
                    <a:pt x="1447" y="4424"/>
                  </a:lnTo>
                  <a:lnTo>
                    <a:pt x="1671" y="4573"/>
                  </a:lnTo>
                  <a:lnTo>
                    <a:pt x="3275" y="4405"/>
                  </a:lnTo>
                  <a:lnTo>
                    <a:pt x="3400" y="2965"/>
                  </a:lnTo>
                  <a:lnTo>
                    <a:pt x="3407" y="2967"/>
                  </a:lnTo>
                  <a:lnTo>
                    <a:pt x="3405" y="2960"/>
                  </a:lnTo>
                  <a:lnTo>
                    <a:pt x="3443" y="2465"/>
                  </a:lnTo>
                  <a:lnTo>
                    <a:pt x="3207" y="1193"/>
                  </a:lnTo>
                  <a:lnTo>
                    <a:pt x="3199" y="583"/>
                  </a:lnTo>
                  <a:lnTo>
                    <a:pt x="3151" y="407"/>
                  </a:lnTo>
                  <a:lnTo>
                    <a:pt x="2833" y="431"/>
                  </a:lnTo>
                  <a:lnTo>
                    <a:pt x="2463" y="0"/>
                  </a:lnTo>
                  <a:lnTo>
                    <a:pt x="2651" y="219"/>
                  </a:lnTo>
                  <a:lnTo>
                    <a:pt x="2524" y="309"/>
                  </a:lnTo>
                  <a:lnTo>
                    <a:pt x="2207" y="150"/>
                  </a:lnTo>
                  <a:lnTo>
                    <a:pt x="2149" y="292"/>
                  </a:lnTo>
                  <a:lnTo>
                    <a:pt x="2099" y="842"/>
                  </a:lnTo>
                  <a:lnTo>
                    <a:pt x="1974" y="858"/>
                  </a:lnTo>
                  <a:lnTo>
                    <a:pt x="1691" y="725"/>
                  </a:lnTo>
                  <a:lnTo>
                    <a:pt x="1657" y="883"/>
                  </a:lnTo>
                  <a:lnTo>
                    <a:pt x="1491" y="825"/>
                  </a:lnTo>
                  <a:lnTo>
                    <a:pt x="649" y="1049"/>
                  </a:lnTo>
                  <a:lnTo>
                    <a:pt x="501" y="109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4303245" y="3798553"/>
              <a:ext cx="425872" cy="934617"/>
            </a:xfrm>
            <a:custGeom>
              <a:avLst/>
              <a:gdLst>
                <a:gd name="T0" fmla="*/ 2533 w 3548"/>
                <a:gd name="T1" fmla="*/ 171 h 7781"/>
                <a:gd name="T2" fmla="*/ 2534 w 3548"/>
                <a:gd name="T3" fmla="*/ 173 h 7781"/>
                <a:gd name="T4" fmla="*/ 2536 w 3548"/>
                <a:gd name="T5" fmla="*/ 178 h 7781"/>
                <a:gd name="T6" fmla="*/ 2537 w 3548"/>
                <a:gd name="T7" fmla="*/ 178 h 7781"/>
                <a:gd name="T8" fmla="*/ 3106 w 3548"/>
                <a:gd name="T9" fmla="*/ 1034 h 7781"/>
                <a:gd name="T10" fmla="*/ 3251 w 3548"/>
                <a:gd name="T11" fmla="*/ 1665 h 7781"/>
                <a:gd name="T12" fmla="*/ 3243 w 3548"/>
                <a:gd name="T13" fmla="*/ 2108 h 7781"/>
                <a:gd name="T14" fmla="*/ 3338 w 3548"/>
                <a:gd name="T15" fmla="*/ 2732 h 7781"/>
                <a:gd name="T16" fmla="*/ 3475 w 3548"/>
                <a:gd name="T17" fmla="*/ 3214 h 7781"/>
                <a:gd name="T18" fmla="*/ 3469 w 3548"/>
                <a:gd name="T19" fmla="*/ 3215 h 7781"/>
                <a:gd name="T20" fmla="*/ 3548 w 3548"/>
                <a:gd name="T21" fmla="*/ 3490 h 7781"/>
                <a:gd name="T22" fmla="*/ 3257 w 3548"/>
                <a:gd name="T23" fmla="*/ 4567 h 7781"/>
                <a:gd name="T24" fmla="*/ 2911 w 3548"/>
                <a:gd name="T25" fmla="*/ 5644 h 7781"/>
                <a:gd name="T26" fmla="*/ 2709 w 3548"/>
                <a:gd name="T27" fmla="*/ 5940 h 7781"/>
                <a:gd name="T28" fmla="*/ 2708 w 3548"/>
                <a:gd name="T29" fmla="*/ 5940 h 7781"/>
                <a:gd name="T30" fmla="*/ 1693 w 3548"/>
                <a:gd name="T31" fmla="*/ 7237 h 7781"/>
                <a:gd name="T32" fmla="*/ 1363 w 3548"/>
                <a:gd name="T33" fmla="*/ 7601 h 7781"/>
                <a:gd name="T34" fmla="*/ 1242 w 3548"/>
                <a:gd name="T35" fmla="*/ 7781 h 7781"/>
                <a:gd name="T36" fmla="*/ 242 w 3548"/>
                <a:gd name="T37" fmla="*/ 7033 h 7781"/>
                <a:gd name="T38" fmla="*/ 0 w 3548"/>
                <a:gd name="T39" fmla="*/ 6795 h 7781"/>
                <a:gd name="T40" fmla="*/ 1 w 3548"/>
                <a:gd name="T41" fmla="*/ 6788 h 7781"/>
                <a:gd name="T42" fmla="*/ 126 w 3548"/>
                <a:gd name="T43" fmla="*/ 5611 h 7781"/>
                <a:gd name="T44" fmla="*/ 503 w 3548"/>
                <a:gd name="T45" fmla="*/ 5234 h 7781"/>
                <a:gd name="T46" fmla="*/ 1053 w 3548"/>
                <a:gd name="T47" fmla="*/ 4959 h 7781"/>
                <a:gd name="T48" fmla="*/ 1052 w 3548"/>
                <a:gd name="T49" fmla="*/ 4959 h 7781"/>
                <a:gd name="T50" fmla="*/ 1806 w 3548"/>
                <a:gd name="T51" fmla="*/ 4565 h 7781"/>
                <a:gd name="T52" fmla="*/ 2236 w 3548"/>
                <a:gd name="T53" fmla="*/ 3454 h 7781"/>
                <a:gd name="T54" fmla="*/ 1877 w 3548"/>
                <a:gd name="T55" fmla="*/ 3017 h 7781"/>
                <a:gd name="T56" fmla="*/ 897 w 3548"/>
                <a:gd name="T57" fmla="*/ 2593 h 7781"/>
                <a:gd name="T58" fmla="*/ 739 w 3548"/>
                <a:gd name="T59" fmla="*/ 2559 h 7781"/>
                <a:gd name="T60" fmla="*/ 1059 w 3548"/>
                <a:gd name="T61" fmla="*/ 1885 h 7781"/>
                <a:gd name="T62" fmla="*/ 876 w 3548"/>
                <a:gd name="T63" fmla="*/ 1809 h 7781"/>
                <a:gd name="T64" fmla="*/ 409 w 3548"/>
                <a:gd name="T65" fmla="*/ 785 h 7781"/>
                <a:gd name="T66" fmla="*/ 1567 w 3548"/>
                <a:gd name="T67" fmla="*/ 191 h 7781"/>
                <a:gd name="T68" fmla="*/ 1652 w 3548"/>
                <a:gd name="T69" fmla="*/ 238 h 7781"/>
                <a:gd name="T70" fmla="*/ 1765 w 3548"/>
                <a:gd name="T71" fmla="*/ 332 h 7781"/>
                <a:gd name="T72" fmla="*/ 2447 w 3548"/>
                <a:gd name="T73" fmla="*/ 0 h 7781"/>
                <a:gd name="T74" fmla="*/ 2533 w 3548"/>
                <a:gd name="T75" fmla="*/ 171 h 7781"/>
                <a:gd name="T76" fmla="*/ 2533 w 3548"/>
                <a:gd name="T77" fmla="*/ 171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48" h="7781">
                  <a:moveTo>
                    <a:pt x="2533" y="171"/>
                  </a:moveTo>
                  <a:lnTo>
                    <a:pt x="2534" y="173"/>
                  </a:lnTo>
                  <a:lnTo>
                    <a:pt x="2536" y="178"/>
                  </a:lnTo>
                  <a:lnTo>
                    <a:pt x="2537" y="178"/>
                  </a:lnTo>
                  <a:lnTo>
                    <a:pt x="3106" y="1034"/>
                  </a:lnTo>
                  <a:lnTo>
                    <a:pt x="3251" y="1665"/>
                  </a:lnTo>
                  <a:lnTo>
                    <a:pt x="3243" y="2108"/>
                  </a:lnTo>
                  <a:lnTo>
                    <a:pt x="3338" y="2732"/>
                  </a:lnTo>
                  <a:lnTo>
                    <a:pt x="3475" y="3214"/>
                  </a:lnTo>
                  <a:lnTo>
                    <a:pt x="3469" y="3215"/>
                  </a:lnTo>
                  <a:lnTo>
                    <a:pt x="3548" y="3490"/>
                  </a:lnTo>
                  <a:lnTo>
                    <a:pt x="3257" y="4567"/>
                  </a:lnTo>
                  <a:lnTo>
                    <a:pt x="2911" y="5644"/>
                  </a:lnTo>
                  <a:lnTo>
                    <a:pt x="2709" y="5940"/>
                  </a:lnTo>
                  <a:lnTo>
                    <a:pt x="2708" y="5940"/>
                  </a:lnTo>
                  <a:lnTo>
                    <a:pt x="1693" y="7237"/>
                  </a:lnTo>
                  <a:lnTo>
                    <a:pt x="1363" y="7601"/>
                  </a:lnTo>
                  <a:lnTo>
                    <a:pt x="1242" y="7781"/>
                  </a:lnTo>
                  <a:lnTo>
                    <a:pt x="242" y="7033"/>
                  </a:lnTo>
                  <a:lnTo>
                    <a:pt x="0" y="6795"/>
                  </a:lnTo>
                  <a:lnTo>
                    <a:pt x="1" y="6788"/>
                  </a:lnTo>
                  <a:lnTo>
                    <a:pt x="126" y="5611"/>
                  </a:lnTo>
                  <a:cubicBezTo>
                    <a:pt x="126" y="5611"/>
                    <a:pt x="305" y="5283"/>
                    <a:pt x="503" y="5234"/>
                  </a:cubicBezTo>
                  <a:cubicBezTo>
                    <a:pt x="700" y="5186"/>
                    <a:pt x="1053" y="4959"/>
                    <a:pt x="1053" y="4959"/>
                  </a:cubicBezTo>
                  <a:lnTo>
                    <a:pt x="1052" y="4959"/>
                  </a:lnTo>
                  <a:lnTo>
                    <a:pt x="1806" y="4565"/>
                  </a:lnTo>
                  <a:cubicBezTo>
                    <a:pt x="2230" y="4343"/>
                    <a:pt x="2406" y="3910"/>
                    <a:pt x="2236" y="3454"/>
                  </a:cubicBezTo>
                  <a:cubicBezTo>
                    <a:pt x="2170" y="3277"/>
                    <a:pt x="2036" y="3119"/>
                    <a:pt x="1877" y="3017"/>
                  </a:cubicBezTo>
                  <a:cubicBezTo>
                    <a:pt x="1578" y="2825"/>
                    <a:pt x="1245" y="2668"/>
                    <a:pt x="897" y="2593"/>
                  </a:cubicBezTo>
                  <a:lnTo>
                    <a:pt x="739" y="2559"/>
                  </a:lnTo>
                  <a:lnTo>
                    <a:pt x="1059" y="1885"/>
                  </a:lnTo>
                  <a:lnTo>
                    <a:pt x="876" y="1809"/>
                  </a:lnTo>
                  <a:lnTo>
                    <a:pt x="409" y="785"/>
                  </a:lnTo>
                  <a:lnTo>
                    <a:pt x="1567" y="191"/>
                  </a:lnTo>
                  <a:lnTo>
                    <a:pt x="1652" y="238"/>
                  </a:lnTo>
                  <a:lnTo>
                    <a:pt x="1765" y="332"/>
                  </a:lnTo>
                  <a:lnTo>
                    <a:pt x="2447" y="0"/>
                  </a:lnTo>
                  <a:lnTo>
                    <a:pt x="2533" y="171"/>
                  </a:lnTo>
                  <a:lnTo>
                    <a:pt x="2533" y="17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95"/>
            <p:cNvSpPr>
              <a:spLocks noEditPoints="1"/>
            </p:cNvSpPr>
            <p:nvPr/>
          </p:nvSpPr>
          <p:spPr bwMode="auto">
            <a:xfrm>
              <a:off x="4607111" y="3780137"/>
              <a:ext cx="262429" cy="418966"/>
            </a:xfrm>
            <a:custGeom>
              <a:avLst/>
              <a:gdLst>
                <a:gd name="T0" fmla="*/ 1783 w 2195"/>
                <a:gd name="T1" fmla="*/ 1419 h 3502"/>
                <a:gd name="T2" fmla="*/ 1264 w 2195"/>
                <a:gd name="T3" fmla="*/ 88 h 3502"/>
                <a:gd name="T4" fmla="*/ 1095 w 2195"/>
                <a:gd name="T5" fmla="*/ 0 h 3502"/>
                <a:gd name="T6" fmla="*/ 3 w 2195"/>
                <a:gd name="T7" fmla="*/ 340 h 3502"/>
                <a:gd name="T8" fmla="*/ 4 w 2195"/>
                <a:gd name="T9" fmla="*/ 340 h 3502"/>
                <a:gd name="T10" fmla="*/ 573 w 2195"/>
                <a:gd name="T11" fmla="*/ 1196 h 3502"/>
                <a:gd name="T12" fmla="*/ 718 w 2195"/>
                <a:gd name="T13" fmla="*/ 1827 h 3502"/>
                <a:gd name="T14" fmla="*/ 710 w 2195"/>
                <a:gd name="T15" fmla="*/ 2270 h 3502"/>
                <a:gd name="T16" fmla="*/ 805 w 2195"/>
                <a:gd name="T17" fmla="*/ 2893 h 3502"/>
                <a:gd name="T18" fmla="*/ 907 w 2195"/>
                <a:gd name="T19" fmla="*/ 3237 h 3502"/>
                <a:gd name="T20" fmla="*/ 1167 w 2195"/>
                <a:gd name="T21" fmla="*/ 3212 h 3502"/>
                <a:gd name="T22" fmla="*/ 1395 w 2195"/>
                <a:gd name="T23" fmla="*/ 3393 h 3502"/>
                <a:gd name="T24" fmla="*/ 1703 w 2195"/>
                <a:gd name="T25" fmla="*/ 3346 h 3502"/>
                <a:gd name="T26" fmla="*/ 2082 w 2195"/>
                <a:gd name="T27" fmla="*/ 3502 h 3502"/>
                <a:gd name="T28" fmla="*/ 2195 w 2195"/>
                <a:gd name="T29" fmla="*/ 3290 h 3502"/>
                <a:gd name="T30" fmla="*/ 1565 w 2195"/>
                <a:gd name="T31" fmla="*/ 1662 h 3502"/>
                <a:gd name="T32" fmla="*/ 1634 w 2195"/>
                <a:gd name="T33" fmla="*/ 1484 h 3502"/>
                <a:gd name="T34" fmla="*/ 1783 w 2195"/>
                <a:gd name="T35" fmla="*/ 1419 h 3502"/>
                <a:gd name="T36" fmla="*/ 0 w 2195"/>
                <a:gd name="T37" fmla="*/ 333 h 3502"/>
                <a:gd name="T38" fmla="*/ 0 w 2195"/>
                <a:gd name="T39" fmla="*/ 333 h 3502"/>
                <a:gd name="T40" fmla="*/ 1 w 2195"/>
                <a:gd name="T41" fmla="*/ 335 h 3502"/>
                <a:gd name="T42" fmla="*/ 0 w 2195"/>
                <a:gd name="T43" fmla="*/ 333 h 3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5" h="3502">
                  <a:moveTo>
                    <a:pt x="1783" y="1419"/>
                  </a:moveTo>
                  <a:lnTo>
                    <a:pt x="1264" y="88"/>
                  </a:lnTo>
                  <a:lnTo>
                    <a:pt x="1095" y="0"/>
                  </a:lnTo>
                  <a:lnTo>
                    <a:pt x="3" y="340"/>
                  </a:lnTo>
                  <a:lnTo>
                    <a:pt x="4" y="340"/>
                  </a:lnTo>
                  <a:lnTo>
                    <a:pt x="573" y="1196"/>
                  </a:lnTo>
                  <a:lnTo>
                    <a:pt x="718" y="1827"/>
                  </a:lnTo>
                  <a:lnTo>
                    <a:pt x="710" y="2270"/>
                  </a:lnTo>
                  <a:lnTo>
                    <a:pt x="805" y="2893"/>
                  </a:lnTo>
                  <a:lnTo>
                    <a:pt x="907" y="3237"/>
                  </a:lnTo>
                  <a:lnTo>
                    <a:pt x="1167" y="3212"/>
                  </a:lnTo>
                  <a:lnTo>
                    <a:pt x="1395" y="3393"/>
                  </a:lnTo>
                  <a:cubicBezTo>
                    <a:pt x="1395" y="3393"/>
                    <a:pt x="1580" y="3340"/>
                    <a:pt x="1703" y="3346"/>
                  </a:cubicBezTo>
                  <a:cubicBezTo>
                    <a:pt x="1825" y="3352"/>
                    <a:pt x="2082" y="3502"/>
                    <a:pt x="2082" y="3502"/>
                  </a:cubicBezTo>
                  <a:lnTo>
                    <a:pt x="2195" y="3290"/>
                  </a:lnTo>
                  <a:lnTo>
                    <a:pt x="1565" y="1662"/>
                  </a:lnTo>
                  <a:lnTo>
                    <a:pt x="1634" y="1484"/>
                  </a:lnTo>
                  <a:lnTo>
                    <a:pt x="1783" y="1419"/>
                  </a:lnTo>
                  <a:close/>
                  <a:moveTo>
                    <a:pt x="0" y="333"/>
                  </a:moveTo>
                  <a:lnTo>
                    <a:pt x="0" y="333"/>
                  </a:lnTo>
                  <a:lnTo>
                    <a:pt x="1" y="335"/>
                  </a:lnTo>
                  <a:lnTo>
                    <a:pt x="0" y="33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4793573" y="2228582"/>
              <a:ext cx="646865" cy="646865"/>
            </a:xfrm>
            <a:custGeom>
              <a:avLst/>
              <a:gdLst>
                <a:gd name="T0" fmla="*/ 1769 w 5404"/>
                <a:gd name="T1" fmla="*/ 0 h 5395"/>
                <a:gd name="T2" fmla="*/ 4504 w 5404"/>
                <a:gd name="T3" fmla="*/ 2510 h 5395"/>
                <a:gd name="T4" fmla="*/ 4676 w 5404"/>
                <a:gd name="T5" fmla="*/ 2510 h 5395"/>
                <a:gd name="T6" fmla="*/ 4697 w 5404"/>
                <a:gd name="T7" fmla="*/ 2681 h 5395"/>
                <a:gd name="T8" fmla="*/ 4858 w 5404"/>
                <a:gd name="T9" fmla="*/ 2864 h 5395"/>
                <a:gd name="T10" fmla="*/ 5030 w 5404"/>
                <a:gd name="T11" fmla="*/ 3196 h 5395"/>
                <a:gd name="T12" fmla="*/ 5105 w 5404"/>
                <a:gd name="T13" fmla="*/ 3496 h 5395"/>
                <a:gd name="T14" fmla="*/ 5201 w 5404"/>
                <a:gd name="T15" fmla="*/ 3947 h 5395"/>
                <a:gd name="T16" fmla="*/ 5404 w 5404"/>
                <a:gd name="T17" fmla="*/ 4063 h 5395"/>
                <a:gd name="T18" fmla="*/ 3721 w 5404"/>
                <a:gd name="T19" fmla="*/ 4483 h 5395"/>
                <a:gd name="T20" fmla="*/ 1919 w 5404"/>
                <a:gd name="T21" fmla="*/ 4601 h 5395"/>
                <a:gd name="T22" fmla="*/ 418 w 5404"/>
                <a:gd name="T23" fmla="*/ 5320 h 5395"/>
                <a:gd name="T24" fmla="*/ 31 w 5404"/>
                <a:gd name="T25" fmla="*/ 5395 h 5395"/>
                <a:gd name="T26" fmla="*/ 0 w 5404"/>
                <a:gd name="T27" fmla="*/ 4606 h 5395"/>
                <a:gd name="T28" fmla="*/ 667 w 5404"/>
                <a:gd name="T29" fmla="*/ 4186 h 5395"/>
                <a:gd name="T30" fmla="*/ 1223 w 5404"/>
                <a:gd name="T31" fmla="*/ 3746 h 5395"/>
                <a:gd name="T32" fmla="*/ 1429 w 5404"/>
                <a:gd name="T33" fmla="*/ 3614 h 5395"/>
                <a:gd name="T34" fmla="*/ 2000 w 5404"/>
                <a:gd name="T35" fmla="*/ 3424 h 5395"/>
                <a:gd name="T36" fmla="*/ 2059 w 5404"/>
                <a:gd name="T37" fmla="*/ 3028 h 5395"/>
                <a:gd name="T38" fmla="*/ 1986 w 5404"/>
                <a:gd name="T39" fmla="*/ 3013 h 5395"/>
                <a:gd name="T40" fmla="*/ 1767 w 5404"/>
                <a:gd name="T41" fmla="*/ 5 h 5395"/>
                <a:gd name="T42" fmla="*/ 1769 w 5404"/>
                <a:gd name="T43" fmla="*/ 0 h 5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04" h="5395">
                  <a:moveTo>
                    <a:pt x="1769" y="0"/>
                  </a:moveTo>
                  <a:lnTo>
                    <a:pt x="4504" y="2510"/>
                  </a:lnTo>
                  <a:lnTo>
                    <a:pt x="4676" y="2510"/>
                  </a:lnTo>
                  <a:lnTo>
                    <a:pt x="4697" y="2681"/>
                  </a:lnTo>
                  <a:lnTo>
                    <a:pt x="4858" y="2864"/>
                  </a:lnTo>
                  <a:lnTo>
                    <a:pt x="5030" y="3196"/>
                  </a:lnTo>
                  <a:lnTo>
                    <a:pt x="5105" y="3496"/>
                  </a:lnTo>
                  <a:lnTo>
                    <a:pt x="5201" y="3947"/>
                  </a:lnTo>
                  <a:lnTo>
                    <a:pt x="5404" y="4063"/>
                  </a:lnTo>
                  <a:lnTo>
                    <a:pt x="3721" y="4483"/>
                  </a:lnTo>
                  <a:lnTo>
                    <a:pt x="1919" y="4601"/>
                  </a:lnTo>
                  <a:lnTo>
                    <a:pt x="418" y="5320"/>
                  </a:lnTo>
                  <a:lnTo>
                    <a:pt x="31" y="5395"/>
                  </a:lnTo>
                  <a:lnTo>
                    <a:pt x="0" y="4606"/>
                  </a:lnTo>
                  <a:lnTo>
                    <a:pt x="667" y="4186"/>
                  </a:lnTo>
                  <a:lnTo>
                    <a:pt x="1223" y="3746"/>
                  </a:lnTo>
                  <a:lnTo>
                    <a:pt x="1429" y="3614"/>
                  </a:lnTo>
                  <a:lnTo>
                    <a:pt x="2000" y="3424"/>
                  </a:lnTo>
                  <a:lnTo>
                    <a:pt x="2059" y="3028"/>
                  </a:lnTo>
                  <a:lnTo>
                    <a:pt x="1986" y="3013"/>
                  </a:lnTo>
                  <a:lnTo>
                    <a:pt x="1767" y="5"/>
                  </a:lnTo>
                  <a:lnTo>
                    <a:pt x="1769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4844217" y="2716608"/>
              <a:ext cx="596221" cy="149630"/>
            </a:xfrm>
            <a:custGeom>
              <a:avLst/>
              <a:gdLst>
                <a:gd name="T0" fmla="*/ 4965 w 4965"/>
                <a:gd name="T1" fmla="*/ 0 h 1250"/>
                <a:gd name="T2" fmla="*/ 4779 w 4965"/>
                <a:gd name="T3" fmla="*/ 270 h 1250"/>
                <a:gd name="T4" fmla="*/ 4835 w 4965"/>
                <a:gd name="T5" fmla="*/ 1035 h 1250"/>
                <a:gd name="T6" fmla="*/ 4669 w 4965"/>
                <a:gd name="T7" fmla="*/ 1176 h 1250"/>
                <a:gd name="T8" fmla="*/ 3941 w 4965"/>
                <a:gd name="T9" fmla="*/ 1152 h 1250"/>
                <a:gd name="T10" fmla="*/ 0 w 4965"/>
                <a:gd name="T11" fmla="*/ 1250 h 1250"/>
                <a:gd name="T12" fmla="*/ 1494 w 4965"/>
                <a:gd name="T13" fmla="*/ 535 h 1250"/>
                <a:gd name="T14" fmla="*/ 3296 w 4965"/>
                <a:gd name="T15" fmla="*/ 417 h 1250"/>
                <a:gd name="T16" fmla="*/ 4965 w 4965"/>
                <a:gd name="T17" fmla="*/ 0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5" h="1250">
                  <a:moveTo>
                    <a:pt x="4965" y="0"/>
                  </a:moveTo>
                  <a:lnTo>
                    <a:pt x="4779" y="270"/>
                  </a:lnTo>
                  <a:lnTo>
                    <a:pt x="4835" y="1035"/>
                  </a:lnTo>
                  <a:lnTo>
                    <a:pt x="4669" y="1176"/>
                  </a:lnTo>
                  <a:lnTo>
                    <a:pt x="3941" y="1152"/>
                  </a:lnTo>
                  <a:lnTo>
                    <a:pt x="0" y="1250"/>
                  </a:lnTo>
                  <a:lnTo>
                    <a:pt x="1494" y="535"/>
                  </a:lnTo>
                  <a:lnTo>
                    <a:pt x="3296" y="417"/>
                  </a:lnTo>
                  <a:lnTo>
                    <a:pt x="4965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5431230" y="3462460"/>
              <a:ext cx="333791" cy="260128"/>
            </a:xfrm>
            <a:custGeom>
              <a:avLst/>
              <a:gdLst>
                <a:gd name="T0" fmla="*/ 1137 w 2783"/>
                <a:gd name="T1" fmla="*/ 2164 h 2164"/>
                <a:gd name="T2" fmla="*/ 0 w 2783"/>
                <a:gd name="T3" fmla="*/ 2164 h 2164"/>
                <a:gd name="T4" fmla="*/ 114 w 2783"/>
                <a:gd name="T5" fmla="*/ 316 h 2164"/>
                <a:gd name="T6" fmla="*/ 213 w 2783"/>
                <a:gd name="T7" fmla="*/ 601 h 2164"/>
                <a:gd name="T8" fmla="*/ 412 w 2783"/>
                <a:gd name="T9" fmla="*/ 728 h 2164"/>
                <a:gd name="T10" fmla="*/ 1336 w 2783"/>
                <a:gd name="T11" fmla="*/ 615 h 2164"/>
                <a:gd name="T12" fmla="*/ 2516 w 2783"/>
                <a:gd name="T13" fmla="*/ 174 h 2164"/>
                <a:gd name="T14" fmla="*/ 2638 w 2783"/>
                <a:gd name="T15" fmla="*/ 0 h 2164"/>
                <a:gd name="T16" fmla="*/ 2766 w 2783"/>
                <a:gd name="T17" fmla="*/ 251 h 2164"/>
                <a:gd name="T18" fmla="*/ 2644 w 2783"/>
                <a:gd name="T19" fmla="*/ 316 h 2164"/>
                <a:gd name="T20" fmla="*/ 2783 w 2783"/>
                <a:gd name="T21" fmla="*/ 955 h 2164"/>
                <a:gd name="T22" fmla="*/ 2246 w 2783"/>
                <a:gd name="T23" fmla="*/ 879 h 2164"/>
                <a:gd name="T24" fmla="*/ 1890 w 2783"/>
                <a:gd name="T25" fmla="*/ 1274 h 2164"/>
                <a:gd name="T26" fmla="*/ 1467 w 2783"/>
                <a:gd name="T27" fmla="*/ 1453 h 2164"/>
                <a:gd name="T28" fmla="*/ 1236 w 2783"/>
                <a:gd name="T29" fmla="*/ 1752 h 2164"/>
                <a:gd name="T30" fmla="*/ 1137 w 2783"/>
                <a:gd name="T31" fmla="*/ 2164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83" h="2164">
                  <a:moveTo>
                    <a:pt x="1137" y="2164"/>
                  </a:moveTo>
                  <a:lnTo>
                    <a:pt x="0" y="2164"/>
                  </a:lnTo>
                  <a:lnTo>
                    <a:pt x="114" y="316"/>
                  </a:lnTo>
                  <a:lnTo>
                    <a:pt x="213" y="601"/>
                  </a:lnTo>
                  <a:lnTo>
                    <a:pt x="412" y="728"/>
                  </a:lnTo>
                  <a:lnTo>
                    <a:pt x="1336" y="615"/>
                  </a:lnTo>
                  <a:lnTo>
                    <a:pt x="2516" y="174"/>
                  </a:lnTo>
                  <a:lnTo>
                    <a:pt x="2638" y="0"/>
                  </a:lnTo>
                  <a:lnTo>
                    <a:pt x="2766" y="251"/>
                  </a:lnTo>
                  <a:lnTo>
                    <a:pt x="2644" y="316"/>
                  </a:lnTo>
                  <a:lnTo>
                    <a:pt x="2783" y="955"/>
                  </a:lnTo>
                  <a:lnTo>
                    <a:pt x="2246" y="879"/>
                  </a:lnTo>
                  <a:lnTo>
                    <a:pt x="1890" y="1274"/>
                  </a:lnTo>
                  <a:lnTo>
                    <a:pt x="1467" y="1453"/>
                  </a:lnTo>
                  <a:lnTo>
                    <a:pt x="1236" y="1752"/>
                  </a:lnTo>
                  <a:lnTo>
                    <a:pt x="1137" y="2164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4945505" y="3494689"/>
              <a:ext cx="499536" cy="462704"/>
            </a:xfrm>
            <a:custGeom>
              <a:avLst/>
              <a:gdLst>
                <a:gd name="T0" fmla="*/ 4165 w 4165"/>
                <a:gd name="T1" fmla="*/ 0 h 3872"/>
                <a:gd name="T2" fmla="*/ 3979 w 4165"/>
                <a:gd name="T3" fmla="*/ 3274 h 3872"/>
                <a:gd name="T4" fmla="*/ 3948 w 4165"/>
                <a:gd name="T5" fmla="*/ 3538 h 3872"/>
                <a:gd name="T6" fmla="*/ 3832 w 4165"/>
                <a:gd name="T7" fmla="*/ 3872 h 3872"/>
                <a:gd name="T8" fmla="*/ 567 w 4165"/>
                <a:gd name="T9" fmla="*/ 1968 h 3872"/>
                <a:gd name="T10" fmla="*/ 0 w 4165"/>
                <a:gd name="T11" fmla="*/ 1476 h 3872"/>
                <a:gd name="T12" fmla="*/ 4165 w 4165"/>
                <a:gd name="T13" fmla="*/ 0 h 3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5" h="3872">
                  <a:moveTo>
                    <a:pt x="4165" y="0"/>
                  </a:moveTo>
                  <a:lnTo>
                    <a:pt x="3979" y="3274"/>
                  </a:lnTo>
                  <a:lnTo>
                    <a:pt x="3948" y="3538"/>
                  </a:lnTo>
                  <a:lnTo>
                    <a:pt x="3832" y="3872"/>
                  </a:lnTo>
                  <a:lnTo>
                    <a:pt x="567" y="1968"/>
                  </a:lnTo>
                  <a:lnTo>
                    <a:pt x="0" y="1476"/>
                  </a:lnTo>
                  <a:lnTo>
                    <a:pt x="4165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4289433" y="2440366"/>
              <a:ext cx="504141" cy="439684"/>
            </a:xfrm>
            <a:custGeom>
              <a:avLst/>
              <a:gdLst>
                <a:gd name="T0" fmla="*/ 4195 w 4195"/>
                <a:gd name="T1" fmla="*/ 2911 h 3668"/>
                <a:gd name="T2" fmla="*/ 3467 w 4195"/>
                <a:gd name="T3" fmla="*/ 2911 h 3668"/>
                <a:gd name="T4" fmla="*/ 3295 w 4195"/>
                <a:gd name="T5" fmla="*/ 2817 h 3668"/>
                <a:gd name="T6" fmla="*/ 3063 w 4195"/>
                <a:gd name="T7" fmla="*/ 3101 h 3668"/>
                <a:gd name="T8" fmla="*/ 2307 w 4195"/>
                <a:gd name="T9" fmla="*/ 3375 h 3668"/>
                <a:gd name="T10" fmla="*/ 2221 w 4195"/>
                <a:gd name="T11" fmla="*/ 3272 h 3668"/>
                <a:gd name="T12" fmla="*/ 2143 w 4195"/>
                <a:gd name="T13" fmla="*/ 3410 h 3668"/>
                <a:gd name="T14" fmla="*/ 1619 w 4195"/>
                <a:gd name="T15" fmla="*/ 3668 h 3668"/>
                <a:gd name="T16" fmla="*/ 1800 w 4195"/>
                <a:gd name="T17" fmla="*/ 3204 h 3668"/>
                <a:gd name="T18" fmla="*/ 1645 w 4195"/>
                <a:gd name="T19" fmla="*/ 2808 h 3668"/>
                <a:gd name="T20" fmla="*/ 1413 w 4195"/>
                <a:gd name="T21" fmla="*/ 2705 h 3668"/>
                <a:gd name="T22" fmla="*/ 1319 w 4195"/>
                <a:gd name="T23" fmla="*/ 2765 h 3668"/>
                <a:gd name="T24" fmla="*/ 855 w 4195"/>
                <a:gd name="T25" fmla="*/ 2276 h 3668"/>
                <a:gd name="T26" fmla="*/ 949 w 4195"/>
                <a:gd name="T27" fmla="*/ 2147 h 3668"/>
                <a:gd name="T28" fmla="*/ 941 w 4195"/>
                <a:gd name="T29" fmla="*/ 2112 h 3668"/>
                <a:gd name="T30" fmla="*/ 855 w 4195"/>
                <a:gd name="T31" fmla="*/ 2138 h 3668"/>
                <a:gd name="T32" fmla="*/ 382 w 4195"/>
                <a:gd name="T33" fmla="*/ 1898 h 3668"/>
                <a:gd name="T34" fmla="*/ 20 w 4195"/>
                <a:gd name="T35" fmla="*/ 1381 h 3668"/>
                <a:gd name="T36" fmla="*/ 77 w 4195"/>
                <a:gd name="T37" fmla="*/ 843 h 3668"/>
                <a:gd name="T38" fmla="*/ 0 w 4195"/>
                <a:gd name="T39" fmla="*/ 0 h 3668"/>
                <a:gd name="T40" fmla="*/ 113 w 4195"/>
                <a:gd name="T41" fmla="*/ 37 h 3668"/>
                <a:gd name="T42" fmla="*/ 116 w 4195"/>
                <a:gd name="T43" fmla="*/ 37 h 3668"/>
                <a:gd name="T44" fmla="*/ 917 w 4195"/>
                <a:gd name="T45" fmla="*/ 385 h 3668"/>
                <a:gd name="T46" fmla="*/ 2807 w 4195"/>
                <a:gd name="T47" fmla="*/ 1515 h 3668"/>
                <a:gd name="T48" fmla="*/ 3701 w 4195"/>
                <a:gd name="T49" fmla="*/ 2072 h 3668"/>
                <a:gd name="T50" fmla="*/ 4155 w 4195"/>
                <a:gd name="T51" fmla="*/ 2541 h 3668"/>
                <a:gd name="T52" fmla="*/ 4195 w 4195"/>
                <a:gd name="T53" fmla="*/ 2911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5" h="3668">
                  <a:moveTo>
                    <a:pt x="4195" y="2911"/>
                  </a:moveTo>
                  <a:lnTo>
                    <a:pt x="3467" y="2911"/>
                  </a:lnTo>
                  <a:lnTo>
                    <a:pt x="3295" y="2817"/>
                  </a:lnTo>
                  <a:lnTo>
                    <a:pt x="3063" y="3101"/>
                  </a:lnTo>
                  <a:lnTo>
                    <a:pt x="2307" y="3375"/>
                  </a:lnTo>
                  <a:lnTo>
                    <a:pt x="2221" y="3272"/>
                  </a:lnTo>
                  <a:lnTo>
                    <a:pt x="2143" y="3410"/>
                  </a:lnTo>
                  <a:lnTo>
                    <a:pt x="1619" y="3668"/>
                  </a:lnTo>
                  <a:lnTo>
                    <a:pt x="1800" y="3204"/>
                  </a:lnTo>
                  <a:lnTo>
                    <a:pt x="1645" y="2808"/>
                  </a:lnTo>
                  <a:lnTo>
                    <a:pt x="1413" y="2705"/>
                  </a:lnTo>
                  <a:lnTo>
                    <a:pt x="1319" y="2765"/>
                  </a:lnTo>
                  <a:lnTo>
                    <a:pt x="855" y="2276"/>
                  </a:lnTo>
                  <a:lnTo>
                    <a:pt x="949" y="2147"/>
                  </a:lnTo>
                  <a:lnTo>
                    <a:pt x="941" y="2112"/>
                  </a:lnTo>
                  <a:lnTo>
                    <a:pt x="855" y="2138"/>
                  </a:lnTo>
                  <a:lnTo>
                    <a:pt x="382" y="1898"/>
                  </a:lnTo>
                  <a:lnTo>
                    <a:pt x="20" y="1381"/>
                  </a:lnTo>
                  <a:lnTo>
                    <a:pt x="77" y="843"/>
                  </a:lnTo>
                  <a:lnTo>
                    <a:pt x="0" y="0"/>
                  </a:lnTo>
                  <a:lnTo>
                    <a:pt x="113" y="37"/>
                  </a:lnTo>
                  <a:lnTo>
                    <a:pt x="116" y="37"/>
                  </a:lnTo>
                  <a:lnTo>
                    <a:pt x="917" y="385"/>
                  </a:lnTo>
                  <a:lnTo>
                    <a:pt x="2807" y="1515"/>
                  </a:lnTo>
                  <a:lnTo>
                    <a:pt x="3701" y="2072"/>
                  </a:lnTo>
                  <a:lnTo>
                    <a:pt x="4155" y="2541"/>
                  </a:lnTo>
                  <a:cubicBezTo>
                    <a:pt x="4167" y="2672"/>
                    <a:pt x="4190" y="2796"/>
                    <a:pt x="4195" y="2911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4482802" y="2778762"/>
              <a:ext cx="315375" cy="336094"/>
            </a:xfrm>
            <a:custGeom>
              <a:avLst/>
              <a:gdLst>
                <a:gd name="T0" fmla="*/ 2543 w 2629"/>
                <a:gd name="T1" fmla="*/ 1676 h 2801"/>
                <a:gd name="T2" fmla="*/ 2380 w 2629"/>
                <a:gd name="T3" fmla="*/ 1547 h 2801"/>
                <a:gd name="T4" fmla="*/ 1967 w 2629"/>
                <a:gd name="T5" fmla="*/ 1572 h 2801"/>
                <a:gd name="T6" fmla="*/ 1718 w 2629"/>
                <a:gd name="T7" fmla="*/ 1942 h 2801"/>
                <a:gd name="T8" fmla="*/ 1486 w 2629"/>
                <a:gd name="T9" fmla="*/ 2191 h 2801"/>
                <a:gd name="T10" fmla="*/ 1125 w 2629"/>
                <a:gd name="T11" fmla="*/ 2234 h 2801"/>
                <a:gd name="T12" fmla="*/ 1005 w 2629"/>
                <a:gd name="T13" fmla="*/ 2182 h 2801"/>
                <a:gd name="T14" fmla="*/ 1039 w 2629"/>
                <a:gd name="T15" fmla="*/ 2397 h 2801"/>
                <a:gd name="T16" fmla="*/ 472 w 2629"/>
                <a:gd name="T17" fmla="*/ 2500 h 2801"/>
                <a:gd name="T18" fmla="*/ 386 w 2629"/>
                <a:gd name="T19" fmla="*/ 2801 h 2801"/>
                <a:gd name="T20" fmla="*/ 34 w 2629"/>
                <a:gd name="T21" fmla="*/ 2758 h 2801"/>
                <a:gd name="T22" fmla="*/ 26 w 2629"/>
                <a:gd name="T23" fmla="*/ 2122 h 2801"/>
                <a:gd name="T24" fmla="*/ 369 w 2629"/>
                <a:gd name="T25" fmla="*/ 1701 h 2801"/>
                <a:gd name="T26" fmla="*/ 0 w 2629"/>
                <a:gd name="T27" fmla="*/ 979 h 2801"/>
                <a:gd name="T28" fmla="*/ 8 w 2629"/>
                <a:gd name="T29" fmla="*/ 849 h 2801"/>
                <a:gd name="T30" fmla="*/ 532 w 2629"/>
                <a:gd name="T31" fmla="*/ 593 h 2801"/>
                <a:gd name="T32" fmla="*/ 610 w 2629"/>
                <a:gd name="T33" fmla="*/ 455 h 2801"/>
                <a:gd name="T34" fmla="*/ 696 w 2629"/>
                <a:gd name="T35" fmla="*/ 558 h 2801"/>
                <a:gd name="T36" fmla="*/ 1452 w 2629"/>
                <a:gd name="T37" fmla="*/ 284 h 2801"/>
                <a:gd name="T38" fmla="*/ 1684 w 2629"/>
                <a:gd name="T39" fmla="*/ 0 h 2801"/>
                <a:gd name="T40" fmla="*/ 1856 w 2629"/>
                <a:gd name="T41" fmla="*/ 94 h 2801"/>
                <a:gd name="T42" fmla="*/ 2584 w 2629"/>
                <a:gd name="T43" fmla="*/ 94 h 2801"/>
                <a:gd name="T44" fmla="*/ 2612 w 2629"/>
                <a:gd name="T45" fmla="*/ 816 h 2801"/>
                <a:gd name="T46" fmla="*/ 2629 w 2629"/>
                <a:gd name="T47" fmla="*/ 813 h 2801"/>
                <a:gd name="T48" fmla="*/ 2606 w 2629"/>
                <a:gd name="T49" fmla="*/ 1265 h 2801"/>
                <a:gd name="T50" fmla="*/ 2543 w 2629"/>
                <a:gd name="T51" fmla="*/ 1676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29" h="2801">
                  <a:moveTo>
                    <a:pt x="2543" y="1676"/>
                  </a:moveTo>
                  <a:lnTo>
                    <a:pt x="2380" y="1547"/>
                  </a:lnTo>
                  <a:lnTo>
                    <a:pt x="1967" y="1572"/>
                  </a:lnTo>
                  <a:lnTo>
                    <a:pt x="1718" y="1942"/>
                  </a:lnTo>
                  <a:lnTo>
                    <a:pt x="1486" y="2191"/>
                  </a:lnTo>
                  <a:lnTo>
                    <a:pt x="1125" y="2234"/>
                  </a:lnTo>
                  <a:lnTo>
                    <a:pt x="1005" y="2182"/>
                  </a:lnTo>
                  <a:lnTo>
                    <a:pt x="1039" y="2397"/>
                  </a:lnTo>
                  <a:lnTo>
                    <a:pt x="472" y="2500"/>
                  </a:lnTo>
                  <a:lnTo>
                    <a:pt x="386" y="2801"/>
                  </a:lnTo>
                  <a:lnTo>
                    <a:pt x="34" y="2758"/>
                  </a:lnTo>
                  <a:lnTo>
                    <a:pt x="26" y="2122"/>
                  </a:lnTo>
                  <a:lnTo>
                    <a:pt x="369" y="1701"/>
                  </a:lnTo>
                  <a:lnTo>
                    <a:pt x="0" y="979"/>
                  </a:lnTo>
                  <a:lnTo>
                    <a:pt x="8" y="849"/>
                  </a:lnTo>
                  <a:lnTo>
                    <a:pt x="532" y="593"/>
                  </a:lnTo>
                  <a:lnTo>
                    <a:pt x="610" y="455"/>
                  </a:lnTo>
                  <a:lnTo>
                    <a:pt x="696" y="558"/>
                  </a:lnTo>
                  <a:lnTo>
                    <a:pt x="1452" y="284"/>
                  </a:lnTo>
                  <a:lnTo>
                    <a:pt x="1684" y="0"/>
                  </a:lnTo>
                  <a:lnTo>
                    <a:pt x="1856" y="94"/>
                  </a:lnTo>
                  <a:lnTo>
                    <a:pt x="2584" y="94"/>
                  </a:lnTo>
                  <a:lnTo>
                    <a:pt x="2612" y="816"/>
                  </a:lnTo>
                  <a:lnTo>
                    <a:pt x="2629" y="813"/>
                  </a:lnTo>
                  <a:lnTo>
                    <a:pt x="2606" y="1265"/>
                  </a:lnTo>
                  <a:lnTo>
                    <a:pt x="2543" y="167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103"/>
            <p:cNvSpPr>
              <a:spLocks noEditPoints="1"/>
            </p:cNvSpPr>
            <p:nvPr/>
          </p:nvSpPr>
          <p:spPr bwMode="auto">
            <a:xfrm>
              <a:off x="4165124" y="2606112"/>
              <a:ext cx="391341" cy="501838"/>
            </a:xfrm>
            <a:custGeom>
              <a:avLst/>
              <a:gdLst>
                <a:gd name="T0" fmla="*/ 2698 w 3280"/>
                <a:gd name="T1" fmla="*/ 4187 h 4187"/>
                <a:gd name="T2" fmla="*/ 2062 w 3280"/>
                <a:gd name="T3" fmla="*/ 4153 h 4187"/>
                <a:gd name="T4" fmla="*/ 438 w 3280"/>
                <a:gd name="T5" fmla="*/ 3620 h 4187"/>
                <a:gd name="T6" fmla="*/ 0 w 3280"/>
                <a:gd name="T7" fmla="*/ 3455 h 4187"/>
                <a:gd name="T8" fmla="*/ 0 w 3280"/>
                <a:gd name="T9" fmla="*/ 2453 h 4187"/>
                <a:gd name="T10" fmla="*/ 999 w 3280"/>
                <a:gd name="T11" fmla="*/ 260 h 4187"/>
                <a:gd name="T12" fmla="*/ 1074 w 3280"/>
                <a:gd name="T13" fmla="*/ 0 h 4187"/>
                <a:gd name="T14" fmla="*/ 1435 w 3280"/>
                <a:gd name="T15" fmla="*/ 519 h 4187"/>
                <a:gd name="T16" fmla="*/ 1908 w 3280"/>
                <a:gd name="T17" fmla="*/ 759 h 4187"/>
                <a:gd name="T18" fmla="*/ 1994 w 3280"/>
                <a:gd name="T19" fmla="*/ 733 h 4187"/>
                <a:gd name="T20" fmla="*/ 2002 w 3280"/>
                <a:gd name="T21" fmla="*/ 768 h 4187"/>
                <a:gd name="T22" fmla="*/ 1908 w 3280"/>
                <a:gd name="T23" fmla="*/ 897 h 4187"/>
                <a:gd name="T24" fmla="*/ 2372 w 3280"/>
                <a:gd name="T25" fmla="*/ 1386 h 4187"/>
                <a:gd name="T26" fmla="*/ 2466 w 3280"/>
                <a:gd name="T27" fmla="*/ 1326 h 4187"/>
                <a:gd name="T28" fmla="*/ 2698 w 3280"/>
                <a:gd name="T29" fmla="*/ 1429 h 4187"/>
                <a:gd name="T30" fmla="*/ 2853 w 3280"/>
                <a:gd name="T31" fmla="*/ 1825 h 4187"/>
                <a:gd name="T32" fmla="*/ 2673 w 3280"/>
                <a:gd name="T33" fmla="*/ 2287 h 4187"/>
                <a:gd name="T34" fmla="*/ 2672 w 3280"/>
                <a:gd name="T35" fmla="*/ 2287 h 4187"/>
                <a:gd name="T36" fmla="*/ 2664 w 3280"/>
                <a:gd name="T37" fmla="*/ 2417 h 4187"/>
                <a:gd name="T38" fmla="*/ 3033 w 3280"/>
                <a:gd name="T39" fmla="*/ 3139 h 4187"/>
                <a:gd name="T40" fmla="*/ 2690 w 3280"/>
                <a:gd name="T41" fmla="*/ 3560 h 4187"/>
                <a:gd name="T42" fmla="*/ 2698 w 3280"/>
                <a:gd name="T43" fmla="*/ 4187 h 4187"/>
                <a:gd name="T44" fmla="*/ 3280 w 3280"/>
                <a:gd name="T45" fmla="*/ 1901 h 4187"/>
                <a:gd name="T46" fmla="*/ 3280 w 3280"/>
                <a:gd name="T47" fmla="*/ 1901 h 4187"/>
                <a:gd name="T48" fmla="*/ 3274 w 3280"/>
                <a:gd name="T49" fmla="*/ 1893 h 4187"/>
                <a:gd name="T50" fmla="*/ 3280 w 3280"/>
                <a:gd name="T51" fmla="*/ 190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80" h="4187">
                  <a:moveTo>
                    <a:pt x="2698" y="4187"/>
                  </a:moveTo>
                  <a:lnTo>
                    <a:pt x="2062" y="4153"/>
                  </a:lnTo>
                  <a:lnTo>
                    <a:pt x="438" y="3620"/>
                  </a:lnTo>
                  <a:lnTo>
                    <a:pt x="0" y="3455"/>
                  </a:lnTo>
                  <a:lnTo>
                    <a:pt x="0" y="2453"/>
                  </a:lnTo>
                  <a:lnTo>
                    <a:pt x="999" y="260"/>
                  </a:lnTo>
                  <a:lnTo>
                    <a:pt x="1074" y="0"/>
                  </a:lnTo>
                  <a:lnTo>
                    <a:pt x="1435" y="519"/>
                  </a:lnTo>
                  <a:lnTo>
                    <a:pt x="1908" y="759"/>
                  </a:lnTo>
                  <a:lnTo>
                    <a:pt x="1994" y="733"/>
                  </a:lnTo>
                  <a:lnTo>
                    <a:pt x="2002" y="768"/>
                  </a:lnTo>
                  <a:lnTo>
                    <a:pt x="1908" y="897"/>
                  </a:lnTo>
                  <a:lnTo>
                    <a:pt x="2372" y="1386"/>
                  </a:lnTo>
                  <a:lnTo>
                    <a:pt x="2466" y="1326"/>
                  </a:lnTo>
                  <a:lnTo>
                    <a:pt x="2698" y="1429"/>
                  </a:lnTo>
                  <a:lnTo>
                    <a:pt x="2853" y="1825"/>
                  </a:lnTo>
                  <a:lnTo>
                    <a:pt x="2673" y="2287"/>
                  </a:lnTo>
                  <a:lnTo>
                    <a:pt x="2672" y="2287"/>
                  </a:lnTo>
                  <a:lnTo>
                    <a:pt x="2664" y="2417"/>
                  </a:lnTo>
                  <a:lnTo>
                    <a:pt x="3033" y="3139"/>
                  </a:lnTo>
                  <a:lnTo>
                    <a:pt x="2690" y="3560"/>
                  </a:lnTo>
                  <a:lnTo>
                    <a:pt x="2698" y="4187"/>
                  </a:lnTo>
                  <a:close/>
                  <a:moveTo>
                    <a:pt x="3280" y="1901"/>
                  </a:moveTo>
                  <a:lnTo>
                    <a:pt x="3280" y="1901"/>
                  </a:lnTo>
                  <a:lnTo>
                    <a:pt x="3274" y="1893"/>
                  </a:lnTo>
                  <a:lnTo>
                    <a:pt x="3280" y="190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4478198" y="2949111"/>
              <a:ext cx="368321" cy="513349"/>
            </a:xfrm>
            <a:custGeom>
              <a:avLst/>
              <a:gdLst>
                <a:gd name="T0" fmla="*/ 433 w 3077"/>
                <a:gd name="T1" fmla="*/ 1369 h 4276"/>
                <a:gd name="T2" fmla="*/ 691 w 3077"/>
                <a:gd name="T3" fmla="*/ 1635 h 4276"/>
                <a:gd name="T4" fmla="*/ 1272 w 3077"/>
                <a:gd name="T5" fmla="*/ 2908 h 4276"/>
                <a:gd name="T6" fmla="*/ 1247 w 3077"/>
                <a:gd name="T7" fmla="*/ 3105 h 4276"/>
                <a:gd name="T8" fmla="*/ 1076 w 3077"/>
                <a:gd name="T9" fmla="*/ 3848 h 4276"/>
                <a:gd name="T10" fmla="*/ 1176 w 3077"/>
                <a:gd name="T11" fmla="*/ 4276 h 4276"/>
                <a:gd name="T12" fmla="*/ 2151 w 3077"/>
                <a:gd name="T13" fmla="*/ 3883 h 4276"/>
                <a:gd name="T14" fmla="*/ 2959 w 3077"/>
                <a:gd name="T15" fmla="*/ 3608 h 4276"/>
                <a:gd name="T16" fmla="*/ 3045 w 3077"/>
                <a:gd name="T17" fmla="*/ 3563 h 4276"/>
                <a:gd name="T18" fmla="*/ 3077 w 3077"/>
                <a:gd name="T19" fmla="*/ 3399 h 4276"/>
                <a:gd name="T20" fmla="*/ 2827 w 3077"/>
                <a:gd name="T21" fmla="*/ 2879 h 4276"/>
                <a:gd name="T22" fmla="*/ 2783 w 3077"/>
                <a:gd name="T23" fmla="*/ 2514 h 4276"/>
                <a:gd name="T24" fmla="*/ 2638 w 3077"/>
                <a:gd name="T25" fmla="*/ 2473 h 4276"/>
                <a:gd name="T26" fmla="*/ 2516 w 3077"/>
                <a:gd name="T27" fmla="*/ 724 h 4276"/>
                <a:gd name="T28" fmla="*/ 2604 w 3077"/>
                <a:gd name="T29" fmla="*/ 83 h 4276"/>
                <a:gd name="T30" fmla="*/ 2425 w 3077"/>
                <a:gd name="T31" fmla="*/ 120 h 4276"/>
                <a:gd name="T32" fmla="*/ 2012 w 3077"/>
                <a:gd name="T33" fmla="*/ 145 h 4276"/>
                <a:gd name="T34" fmla="*/ 1763 w 3077"/>
                <a:gd name="T35" fmla="*/ 515 h 4276"/>
                <a:gd name="T36" fmla="*/ 1507 w 3077"/>
                <a:gd name="T37" fmla="*/ 723 h 4276"/>
                <a:gd name="T38" fmla="*/ 1228 w 3077"/>
                <a:gd name="T39" fmla="*/ 766 h 4276"/>
                <a:gd name="T40" fmla="*/ 1046 w 3077"/>
                <a:gd name="T41" fmla="*/ 710 h 4276"/>
                <a:gd name="T42" fmla="*/ 1076 w 3077"/>
                <a:gd name="T43" fmla="*/ 880 h 4276"/>
                <a:gd name="T44" fmla="*/ 962 w 3077"/>
                <a:gd name="T45" fmla="*/ 909 h 4276"/>
                <a:gd name="T46" fmla="*/ 922 w 3077"/>
                <a:gd name="T47" fmla="*/ 814 h 4276"/>
                <a:gd name="T48" fmla="*/ 755 w 3077"/>
                <a:gd name="T49" fmla="*/ 831 h 4276"/>
                <a:gd name="T50" fmla="*/ 772 w 3077"/>
                <a:gd name="T51" fmla="*/ 946 h 4276"/>
                <a:gd name="T52" fmla="*/ 318 w 3077"/>
                <a:gd name="T53" fmla="*/ 1003 h 4276"/>
                <a:gd name="T54" fmla="*/ 233 w 3077"/>
                <a:gd name="T55" fmla="*/ 1077 h 4276"/>
                <a:gd name="T56" fmla="*/ 0 w 3077"/>
                <a:gd name="T57" fmla="*/ 971 h 4276"/>
                <a:gd name="T58" fmla="*/ 9 w 3077"/>
                <a:gd name="T59" fmla="*/ 1311 h 4276"/>
                <a:gd name="T60" fmla="*/ 433 w 3077"/>
                <a:gd name="T61" fmla="*/ 1369 h 4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77" h="4276">
                  <a:moveTo>
                    <a:pt x="433" y="1369"/>
                  </a:moveTo>
                  <a:lnTo>
                    <a:pt x="691" y="1635"/>
                  </a:lnTo>
                  <a:lnTo>
                    <a:pt x="1272" y="2908"/>
                  </a:lnTo>
                  <a:lnTo>
                    <a:pt x="1247" y="3105"/>
                  </a:lnTo>
                  <a:cubicBezTo>
                    <a:pt x="1247" y="3105"/>
                    <a:pt x="1075" y="3668"/>
                    <a:pt x="1076" y="3848"/>
                  </a:cubicBezTo>
                  <a:cubicBezTo>
                    <a:pt x="1076" y="4028"/>
                    <a:pt x="1108" y="4156"/>
                    <a:pt x="1176" y="4276"/>
                  </a:cubicBezTo>
                  <a:cubicBezTo>
                    <a:pt x="1391" y="4190"/>
                    <a:pt x="2151" y="3883"/>
                    <a:pt x="2151" y="3883"/>
                  </a:cubicBezTo>
                  <a:lnTo>
                    <a:pt x="2959" y="3608"/>
                  </a:lnTo>
                  <a:cubicBezTo>
                    <a:pt x="2959" y="3608"/>
                    <a:pt x="3021" y="3595"/>
                    <a:pt x="3045" y="3563"/>
                  </a:cubicBezTo>
                  <a:cubicBezTo>
                    <a:pt x="3068" y="3532"/>
                    <a:pt x="3077" y="3399"/>
                    <a:pt x="3077" y="3399"/>
                  </a:cubicBezTo>
                  <a:lnTo>
                    <a:pt x="2827" y="2879"/>
                  </a:lnTo>
                  <a:lnTo>
                    <a:pt x="2783" y="2514"/>
                  </a:lnTo>
                  <a:lnTo>
                    <a:pt x="2638" y="2473"/>
                  </a:lnTo>
                  <a:lnTo>
                    <a:pt x="2516" y="724"/>
                  </a:lnTo>
                  <a:lnTo>
                    <a:pt x="2604" y="83"/>
                  </a:lnTo>
                  <a:lnTo>
                    <a:pt x="2425" y="120"/>
                  </a:lnTo>
                  <a:cubicBezTo>
                    <a:pt x="2287" y="128"/>
                    <a:pt x="2075" y="0"/>
                    <a:pt x="2012" y="145"/>
                  </a:cubicBezTo>
                  <a:lnTo>
                    <a:pt x="1763" y="515"/>
                  </a:lnTo>
                  <a:lnTo>
                    <a:pt x="1507" y="723"/>
                  </a:lnTo>
                  <a:lnTo>
                    <a:pt x="1228" y="766"/>
                  </a:lnTo>
                  <a:lnTo>
                    <a:pt x="1046" y="710"/>
                  </a:lnTo>
                  <a:lnTo>
                    <a:pt x="1076" y="880"/>
                  </a:lnTo>
                  <a:lnTo>
                    <a:pt x="962" y="909"/>
                  </a:lnTo>
                  <a:lnTo>
                    <a:pt x="922" y="814"/>
                  </a:lnTo>
                  <a:lnTo>
                    <a:pt x="755" y="831"/>
                  </a:lnTo>
                  <a:lnTo>
                    <a:pt x="772" y="946"/>
                  </a:lnTo>
                  <a:lnTo>
                    <a:pt x="318" y="1003"/>
                  </a:lnTo>
                  <a:lnTo>
                    <a:pt x="233" y="1077"/>
                  </a:lnTo>
                  <a:lnTo>
                    <a:pt x="0" y="971"/>
                  </a:lnTo>
                  <a:lnTo>
                    <a:pt x="9" y="1311"/>
                  </a:lnTo>
                  <a:lnTo>
                    <a:pt x="433" y="1369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5456552" y="2592300"/>
              <a:ext cx="359113" cy="227899"/>
            </a:xfrm>
            <a:custGeom>
              <a:avLst/>
              <a:gdLst>
                <a:gd name="T0" fmla="*/ 0 w 2994"/>
                <a:gd name="T1" fmla="*/ 1198 h 1915"/>
                <a:gd name="T2" fmla="*/ 310 w 2994"/>
                <a:gd name="T3" fmla="*/ 945 h 1915"/>
                <a:gd name="T4" fmla="*/ 692 w 2994"/>
                <a:gd name="T5" fmla="*/ 728 h 1915"/>
                <a:gd name="T6" fmla="*/ 671 w 2994"/>
                <a:gd name="T7" fmla="*/ 677 h 1915"/>
                <a:gd name="T8" fmla="*/ 733 w 2994"/>
                <a:gd name="T9" fmla="*/ 646 h 1915"/>
                <a:gd name="T10" fmla="*/ 697 w 2994"/>
                <a:gd name="T11" fmla="*/ 579 h 1915"/>
                <a:gd name="T12" fmla="*/ 810 w 2994"/>
                <a:gd name="T13" fmla="*/ 522 h 1915"/>
                <a:gd name="T14" fmla="*/ 826 w 2994"/>
                <a:gd name="T15" fmla="*/ 573 h 1915"/>
                <a:gd name="T16" fmla="*/ 1373 w 2994"/>
                <a:gd name="T17" fmla="*/ 326 h 1915"/>
                <a:gd name="T18" fmla="*/ 1285 w 2994"/>
                <a:gd name="T19" fmla="*/ 145 h 1915"/>
                <a:gd name="T20" fmla="*/ 1574 w 2994"/>
                <a:gd name="T21" fmla="*/ 0 h 1915"/>
                <a:gd name="T22" fmla="*/ 1734 w 2994"/>
                <a:gd name="T23" fmla="*/ 47 h 1915"/>
                <a:gd name="T24" fmla="*/ 1502 w 2994"/>
                <a:gd name="T25" fmla="*/ 161 h 1915"/>
                <a:gd name="T26" fmla="*/ 1595 w 2994"/>
                <a:gd name="T27" fmla="*/ 522 h 1915"/>
                <a:gd name="T28" fmla="*/ 1853 w 2994"/>
                <a:gd name="T29" fmla="*/ 460 h 1915"/>
                <a:gd name="T30" fmla="*/ 1889 w 2994"/>
                <a:gd name="T31" fmla="*/ 594 h 1915"/>
                <a:gd name="T32" fmla="*/ 2065 w 2994"/>
                <a:gd name="T33" fmla="*/ 522 h 1915"/>
                <a:gd name="T34" fmla="*/ 2039 w 2994"/>
                <a:gd name="T35" fmla="*/ 450 h 1915"/>
                <a:gd name="T36" fmla="*/ 2132 w 2994"/>
                <a:gd name="T37" fmla="*/ 444 h 1915"/>
                <a:gd name="T38" fmla="*/ 2328 w 2994"/>
                <a:gd name="T39" fmla="*/ 594 h 1915"/>
                <a:gd name="T40" fmla="*/ 2312 w 2994"/>
                <a:gd name="T41" fmla="*/ 491 h 1915"/>
                <a:gd name="T42" fmla="*/ 2410 w 2994"/>
                <a:gd name="T43" fmla="*/ 481 h 1915"/>
                <a:gd name="T44" fmla="*/ 2395 w 2994"/>
                <a:gd name="T45" fmla="*/ 584 h 1915"/>
                <a:gd name="T46" fmla="*/ 2911 w 2994"/>
                <a:gd name="T47" fmla="*/ 764 h 1915"/>
                <a:gd name="T48" fmla="*/ 2994 w 2994"/>
                <a:gd name="T49" fmla="*/ 868 h 1915"/>
                <a:gd name="T50" fmla="*/ 2921 w 2994"/>
                <a:gd name="T51" fmla="*/ 1074 h 1915"/>
                <a:gd name="T52" fmla="*/ 2736 w 2994"/>
                <a:gd name="T53" fmla="*/ 1121 h 1915"/>
                <a:gd name="T54" fmla="*/ 2317 w 2994"/>
                <a:gd name="T55" fmla="*/ 801 h 1915"/>
                <a:gd name="T56" fmla="*/ 2039 w 2994"/>
                <a:gd name="T57" fmla="*/ 992 h 1915"/>
                <a:gd name="T58" fmla="*/ 2018 w 2994"/>
                <a:gd name="T59" fmla="*/ 1136 h 1915"/>
                <a:gd name="T60" fmla="*/ 1905 w 2994"/>
                <a:gd name="T61" fmla="*/ 1141 h 1915"/>
                <a:gd name="T62" fmla="*/ 1930 w 2994"/>
                <a:gd name="T63" fmla="*/ 1188 h 1915"/>
                <a:gd name="T64" fmla="*/ 1817 w 2994"/>
                <a:gd name="T65" fmla="*/ 1394 h 1915"/>
                <a:gd name="T66" fmla="*/ 1590 w 2994"/>
                <a:gd name="T67" fmla="*/ 1435 h 1915"/>
                <a:gd name="T68" fmla="*/ 1590 w 2994"/>
                <a:gd name="T69" fmla="*/ 1632 h 1915"/>
                <a:gd name="T70" fmla="*/ 1497 w 2994"/>
                <a:gd name="T71" fmla="*/ 1678 h 1915"/>
                <a:gd name="T72" fmla="*/ 1548 w 2994"/>
                <a:gd name="T73" fmla="*/ 1807 h 1915"/>
                <a:gd name="T74" fmla="*/ 1461 w 2994"/>
                <a:gd name="T75" fmla="*/ 1885 h 1915"/>
                <a:gd name="T76" fmla="*/ 1326 w 2994"/>
                <a:gd name="T77" fmla="*/ 1580 h 1915"/>
                <a:gd name="T78" fmla="*/ 1043 w 2994"/>
                <a:gd name="T79" fmla="*/ 1719 h 1915"/>
                <a:gd name="T80" fmla="*/ 1079 w 2994"/>
                <a:gd name="T81" fmla="*/ 1771 h 1915"/>
                <a:gd name="T82" fmla="*/ 981 w 2994"/>
                <a:gd name="T83" fmla="*/ 1802 h 1915"/>
                <a:gd name="T84" fmla="*/ 898 w 2994"/>
                <a:gd name="T85" fmla="*/ 1652 h 1915"/>
                <a:gd name="T86" fmla="*/ 661 w 2994"/>
                <a:gd name="T87" fmla="*/ 1915 h 1915"/>
                <a:gd name="T88" fmla="*/ 485 w 2994"/>
                <a:gd name="T89" fmla="*/ 1776 h 1915"/>
                <a:gd name="T90" fmla="*/ 0 w 2994"/>
                <a:gd name="T91" fmla="*/ 1198 h 1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94" h="1915">
                  <a:moveTo>
                    <a:pt x="0" y="1198"/>
                  </a:moveTo>
                  <a:lnTo>
                    <a:pt x="310" y="945"/>
                  </a:lnTo>
                  <a:lnTo>
                    <a:pt x="692" y="728"/>
                  </a:lnTo>
                  <a:lnTo>
                    <a:pt x="671" y="677"/>
                  </a:lnTo>
                  <a:lnTo>
                    <a:pt x="733" y="646"/>
                  </a:lnTo>
                  <a:lnTo>
                    <a:pt x="697" y="579"/>
                  </a:lnTo>
                  <a:lnTo>
                    <a:pt x="810" y="522"/>
                  </a:lnTo>
                  <a:lnTo>
                    <a:pt x="826" y="573"/>
                  </a:lnTo>
                  <a:lnTo>
                    <a:pt x="1373" y="326"/>
                  </a:lnTo>
                  <a:lnTo>
                    <a:pt x="1285" y="145"/>
                  </a:lnTo>
                  <a:lnTo>
                    <a:pt x="1574" y="0"/>
                  </a:lnTo>
                  <a:lnTo>
                    <a:pt x="1734" y="47"/>
                  </a:lnTo>
                  <a:lnTo>
                    <a:pt x="1502" y="161"/>
                  </a:lnTo>
                  <a:lnTo>
                    <a:pt x="1595" y="522"/>
                  </a:lnTo>
                  <a:lnTo>
                    <a:pt x="1853" y="460"/>
                  </a:lnTo>
                  <a:lnTo>
                    <a:pt x="1889" y="594"/>
                  </a:lnTo>
                  <a:lnTo>
                    <a:pt x="2065" y="522"/>
                  </a:lnTo>
                  <a:lnTo>
                    <a:pt x="2039" y="450"/>
                  </a:lnTo>
                  <a:lnTo>
                    <a:pt x="2132" y="444"/>
                  </a:lnTo>
                  <a:lnTo>
                    <a:pt x="2328" y="594"/>
                  </a:lnTo>
                  <a:lnTo>
                    <a:pt x="2312" y="491"/>
                  </a:lnTo>
                  <a:lnTo>
                    <a:pt x="2410" y="481"/>
                  </a:lnTo>
                  <a:lnTo>
                    <a:pt x="2395" y="584"/>
                  </a:lnTo>
                  <a:lnTo>
                    <a:pt x="2911" y="764"/>
                  </a:lnTo>
                  <a:lnTo>
                    <a:pt x="2994" y="868"/>
                  </a:lnTo>
                  <a:lnTo>
                    <a:pt x="2921" y="1074"/>
                  </a:lnTo>
                  <a:lnTo>
                    <a:pt x="2736" y="1121"/>
                  </a:lnTo>
                  <a:lnTo>
                    <a:pt x="2317" y="801"/>
                  </a:lnTo>
                  <a:lnTo>
                    <a:pt x="2039" y="992"/>
                  </a:lnTo>
                  <a:lnTo>
                    <a:pt x="2018" y="1136"/>
                  </a:lnTo>
                  <a:lnTo>
                    <a:pt x="1905" y="1141"/>
                  </a:lnTo>
                  <a:lnTo>
                    <a:pt x="1930" y="1188"/>
                  </a:lnTo>
                  <a:lnTo>
                    <a:pt x="1817" y="1394"/>
                  </a:lnTo>
                  <a:lnTo>
                    <a:pt x="1590" y="1435"/>
                  </a:lnTo>
                  <a:lnTo>
                    <a:pt x="1590" y="1632"/>
                  </a:lnTo>
                  <a:lnTo>
                    <a:pt x="1497" y="1678"/>
                  </a:lnTo>
                  <a:lnTo>
                    <a:pt x="1548" y="1807"/>
                  </a:lnTo>
                  <a:lnTo>
                    <a:pt x="1461" y="1885"/>
                  </a:lnTo>
                  <a:lnTo>
                    <a:pt x="1326" y="1580"/>
                  </a:lnTo>
                  <a:lnTo>
                    <a:pt x="1043" y="1719"/>
                  </a:lnTo>
                  <a:lnTo>
                    <a:pt x="1079" y="1771"/>
                  </a:lnTo>
                  <a:lnTo>
                    <a:pt x="981" y="1802"/>
                  </a:lnTo>
                  <a:lnTo>
                    <a:pt x="898" y="1652"/>
                  </a:lnTo>
                  <a:lnTo>
                    <a:pt x="661" y="1915"/>
                  </a:lnTo>
                  <a:lnTo>
                    <a:pt x="485" y="1776"/>
                  </a:lnTo>
                  <a:lnTo>
                    <a:pt x="0" y="119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511353" y="4003433"/>
              <a:ext cx="329187" cy="395946"/>
            </a:xfrm>
            <a:custGeom>
              <a:avLst/>
              <a:gdLst>
                <a:gd name="T0" fmla="*/ 0 w 2749"/>
                <a:gd name="T1" fmla="*/ 2217 h 3301"/>
                <a:gd name="T2" fmla="*/ 504 w 2749"/>
                <a:gd name="T3" fmla="*/ 1441 h 3301"/>
                <a:gd name="T4" fmla="*/ 1932 w 2749"/>
                <a:gd name="T5" fmla="*/ 0 h 3301"/>
                <a:gd name="T6" fmla="*/ 2508 w 2749"/>
                <a:gd name="T7" fmla="*/ 1146 h 3301"/>
                <a:gd name="T8" fmla="*/ 2749 w 2749"/>
                <a:gd name="T9" fmla="*/ 1455 h 3301"/>
                <a:gd name="T10" fmla="*/ 2749 w 2749"/>
                <a:gd name="T11" fmla="*/ 1457 h 3301"/>
                <a:gd name="T12" fmla="*/ 2744 w 2749"/>
                <a:gd name="T13" fmla="*/ 1452 h 3301"/>
                <a:gd name="T14" fmla="*/ 2561 w 2749"/>
                <a:gd name="T15" fmla="*/ 1582 h 3301"/>
                <a:gd name="T16" fmla="*/ 1885 w 2749"/>
                <a:gd name="T17" fmla="*/ 2694 h 3301"/>
                <a:gd name="T18" fmla="*/ 1509 w 2749"/>
                <a:gd name="T19" fmla="*/ 2915 h 3301"/>
                <a:gd name="T20" fmla="*/ 1550 w 2749"/>
                <a:gd name="T21" fmla="*/ 3103 h 3301"/>
                <a:gd name="T22" fmla="*/ 1416 w 2749"/>
                <a:gd name="T23" fmla="*/ 3301 h 3301"/>
                <a:gd name="T24" fmla="*/ 564 w 2749"/>
                <a:gd name="T25" fmla="*/ 2792 h 3301"/>
                <a:gd name="T26" fmla="*/ 173 w 2749"/>
                <a:gd name="T27" fmla="*/ 2401 h 3301"/>
                <a:gd name="T28" fmla="*/ 177 w 2749"/>
                <a:gd name="T29" fmla="*/ 2394 h 3301"/>
                <a:gd name="T30" fmla="*/ 0 w 2749"/>
                <a:gd name="T31" fmla="*/ 2217 h 3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49" h="3301">
                  <a:moveTo>
                    <a:pt x="0" y="2217"/>
                  </a:moveTo>
                  <a:lnTo>
                    <a:pt x="504" y="1441"/>
                  </a:lnTo>
                  <a:lnTo>
                    <a:pt x="1932" y="0"/>
                  </a:lnTo>
                  <a:lnTo>
                    <a:pt x="2508" y="1146"/>
                  </a:lnTo>
                  <a:lnTo>
                    <a:pt x="2749" y="1455"/>
                  </a:lnTo>
                  <a:lnTo>
                    <a:pt x="2749" y="1457"/>
                  </a:lnTo>
                  <a:lnTo>
                    <a:pt x="2744" y="1452"/>
                  </a:lnTo>
                  <a:lnTo>
                    <a:pt x="2561" y="1582"/>
                  </a:lnTo>
                  <a:lnTo>
                    <a:pt x="1885" y="2694"/>
                  </a:lnTo>
                  <a:lnTo>
                    <a:pt x="1509" y="2915"/>
                  </a:lnTo>
                  <a:lnTo>
                    <a:pt x="1550" y="3103"/>
                  </a:lnTo>
                  <a:lnTo>
                    <a:pt x="1416" y="3301"/>
                  </a:lnTo>
                  <a:lnTo>
                    <a:pt x="564" y="2792"/>
                  </a:lnTo>
                  <a:lnTo>
                    <a:pt x="173" y="2401"/>
                  </a:lnTo>
                  <a:lnTo>
                    <a:pt x="177" y="2394"/>
                  </a:lnTo>
                  <a:lnTo>
                    <a:pt x="0" y="221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3370931" y="3913654"/>
              <a:ext cx="372925" cy="389040"/>
            </a:xfrm>
            <a:custGeom>
              <a:avLst/>
              <a:gdLst>
                <a:gd name="T0" fmla="*/ 3109 w 3109"/>
                <a:gd name="T1" fmla="*/ 757 h 3258"/>
                <a:gd name="T2" fmla="*/ 2761 w 3109"/>
                <a:gd name="T3" fmla="*/ 275 h 3258"/>
                <a:gd name="T4" fmla="*/ 2526 w 3109"/>
                <a:gd name="T5" fmla="*/ 0 h 3258"/>
                <a:gd name="T6" fmla="*/ 1556 w 3109"/>
                <a:gd name="T7" fmla="*/ 372 h 3258"/>
                <a:gd name="T8" fmla="*/ 271 w 3109"/>
                <a:gd name="T9" fmla="*/ 2053 h 3258"/>
                <a:gd name="T10" fmla="*/ 0 w 3109"/>
                <a:gd name="T11" fmla="*/ 2358 h 3258"/>
                <a:gd name="T12" fmla="*/ 527 w 3109"/>
                <a:gd name="T13" fmla="*/ 2903 h 3258"/>
                <a:gd name="T14" fmla="*/ 961 w 3109"/>
                <a:gd name="T15" fmla="*/ 3258 h 3258"/>
                <a:gd name="T16" fmla="*/ 1170 w 3109"/>
                <a:gd name="T17" fmla="*/ 2973 h 3258"/>
                <a:gd name="T18" fmla="*/ 1171 w 3109"/>
                <a:gd name="T19" fmla="*/ 2974 h 3258"/>
                <a:gd name="T20" fmla="*/ 1675 w 3109"/>
                <a:gd name="T21" fmla="*/ 2198 h 3258"/>
                <a:gd name="T22" fmla="*/ 3103 w 3109"/>
                <a:gd name="T23" fmla="*/ 757 h 3258"/>
                <a:gd name="T24" fmla="*/ 3108 w 3109"/>
                <a:gd name="T25" fmla="*/ 769 h 3258"/>
                <a:gd name="T26" fmla="*/ 3109 w 3109"/>
                <a:gd name="T27" fmla="*/ 757 h 3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9" h="3258">
                  <a:moveTo>
                    <a:pt x="3109" y="757"/>
                  </a:moveTo>
                  <a:lnTo>
                    <a:pt x="2761" y="275"/>
                  </a:lnTo>
                  <a:lnTo>
                    <a:pt x="2526" y="0"/>
                  </a:lnTo>
                  <a:cubicBezTo>
                    <a:pt x="2203" y="216"/>
                    <a:pt x="1880" y="334"/>
                    <a:pt x="1556" y="372"/>
                  </a:cubicBezTo>
                  <a:lnTo>
                    <a:pt x="271" y="2053"/>
                  </a:lnTo>
                  <a:lnTo>
                    <a:pt x="0" y="2358"/>
                  </a:lnTo>
                  <a:lnTo>
                    <a:pt x="527" y="2903"/>
                  </a:lnTo>
                  <a:lnTo>
                    <a:pt x="961" y="3258"/>
                  </a:lnTo>
                  <a:lnTo>
                    <a:pt x="1170" y="2973"/>
                  </a:lnTo>
                  <a:lnTo>
                    <a:pt x="1171" y="2974"/>
                  </a:lnTo>
                  <a:lnTo>
                    <a:pt x="1675" y="2198"/>
                  </a:lnTo>
                  <a:lnTo>
                    <a:pt x="3103" y="757"/>
                  </a:lnTo>
                  <a:lnTo>
                    <a:pt x="3108" y="769"/>
                  </a:lnTo>
                  <a:lnTo>
                    <a:pt x="3109" y="75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666516" y="3264487"/>
              <a:ext cx="649167" cy="423570"/>
            </a:xfrm>
            <a:custGeom>
              <a:avLst/>
              <a:gdLst>
                <a:gd name="T0" fmla="*/ 5135 w 5414"/>
                <a:gd name="T1" fmla="*/ 1317 h 3526"/>
                <a:gd name="T2" fmla="*/ 5414 w 5414"/>
                <a:gd name="T3" fmla="*/ 2125 h 3526"/>
                <a:gd name="T4" fmla="*/ 4908 w 5414"/>
                <a:gd name="T5" fmla="*/ 2420 h 3526"/>
                <a:gd name="T6" fmla="*/ 4592 w 5414"/>
                <a:gd name="T7" fmla="*/ 3026 h 3526"/>
                <a:gd name="T8" fmla="*/ 4145 w 5414"/>
                <a:gd name="T9" fmla="*/ 3333 h 3526"/>
                <a:gd name="T10" fmla="*/ 3495 w 5414"/>
                <a:gd name="T11" fmla="*/ 3526 h 3526"/>
                <a:gd name="T12" fmla="*/ 3013 w 5414"/>
                <a:gd name="T13" fmla="*/ 2561 h 3526"/>
                <a:gd name="T14" fmla="*/ 2056 w 5414"/>
                <a:gd name="T15" fmla="*/ 3043 h 3526"/>
                <a:gd name="T16" fmla="*/ 1547 w 5414"/>
                <a:gd name="T17" fmla="*/ 3263 h 3526"/>
                <a:gd name="T18" fmla="*/ 1477 w 5414"/>
                <a:gd name="T19" fmla="*/ 3140 h 3526"/>
                <a:gd name="T20" fmla="*/ 1319 w 5414"/>
                <a:gd name="T21" fmla="*/ 3140 h 3526"/>
                <a:gd name="T22" fmla="*/ 1319 w 5414"/>
                <a:gd name="T23" fmla="*/ 3228 h 3526"/>
                <a:gd name="T24" fmla="*/ 1082 w 5414"/>
                <a:gd name="T25" fmla="*/ 3359 h 3526"/>
                <a:gd name="T26" fmla="*/ 661 w 5414"/>
                <a:gd name="T27" fmla="*/ 3105 h 3526"/>
                <a:gd name="T28" fmla="*/ 766 w 5414"/>
                <a:gd name="T29" fmla="*/ 2947 h 3526"/>
                <a:gd name="T30" fmla="*/ 722 w 5414"/>
                <a:gd name="T31" fmla="*/ 2833 h 3526"/>
                <a:gd name="T32" fmla="*/ 617 w 5414"/>
                <a:gd name="T33" fmla="*/ 2789 h 3526"/>
                <a:gd name="T34" fmla="*/ 565 w 5414"/>
                <a:gd name="T35" fmla="*/ 2701 h 3526"/>
                <a:gd name="T36" fmla="*/ 529 w 5414"/>
                <a:gd name="T37" fmla="*/ 2701 h 3526"/>
                <a:gd name="T38" fmla="*/ 389 w 5414"/>
                <a:gd name="T39" fmla="*/ 2570 h 3526"/>
                <a:gd name="T40" fmla="*/ 266 w 5414"/>
                <a:gd name="T41" fmla="*/ 2324 h 3526"/>
                <a:gd name="T42" fmla="*/ 0 w 5414"/>
                <a:gd name="T43" fmla="*/ 2157 h 3526"/>
                <a:gd name="T44" fmla="*/ 274 w 5414"/>
                <a:gd name="T45" fmla="*/ 1858 h 3526"/>
                <a:gd name="T46" fmla="*/ 326 w 5414"/>
                <a:gd name="T47" fmla="*/ 1841 h 3526"/>
                <a:gd name="T48" fmla="*/ 597 w 5414"/>
                <a:gd name="T49" fmla="*/ 1933 h 3526"/>
                <a:gd name="T50" fmla="*/ 570 w 5414"/>
                <a:gd name="T51" fmla="*/ 2156 h 3526"/>
                <a:gd name="T52" fmla="*/ 1055 w 5414"/>
                <a:gd name="T53" fmla="*/ 2628 h 3526"/>
                <a:gd name="T54" fmla="*/ 1397 w 5414"/>
                <a:gd name="T55" fmla="*/ 2782 h 3526"/>
                <a:gd name="T56" fmla="*/ 1799 w 5414"/>
                <a:gd name="T57" fmla="*/ 2758 h 3526"/>
                <a:gd name="T58" fmla="*/ 2224 w 5414"/>
                <a:gd name="T59" fmla="*/ 2557 h 3526"/>
                <a:gd name="T60" fmla="*/ 2614 w 5414"/>
                <a:gd name="T61" fmla="*/ 2132 h 3526"/>
                <a:gd name="T62" fmla="*/ 2767 w 5414"/>
                <a:gd name="T63" fmla="*/ 1742 h 3526"/>
                <a:gd name="T64" fmla="*/ 2815 w 5414"/>
                <a:gd name="T65" fmla="*/ 1341 h 3526"/>
                <a:gd name="T66" fmla="*/ 2803 w 5414"/>
                <a:gd name="T67" fmla="*/ 490 h 3526"/>
                <a:gd name="T68" fmla="*/ 2839 w 5414"/>
                <a:gd name="T69" fmla="*/ 324 h 3526"/>
                <a:gd name="T70" fmla="*/ 2980 w 5414"/>
                <a:gd name="T71" fmla="*/ 118 h 3526"/>
                <a:gd name="T72" fmla="*/ 3548 w 5414"/>
                <a:gd name="T73" fmla="*/ 47 h 3526"/>
                <a:gd name="T74" fmla="*/ 4296 w 5414"/>
                <a:gd name="T75" fmla="*/ 458 h 3526"/>
                <a:gd name="T76" fmla="*/ 4746 w 5414"/>
                <a:gd name="T77" fmla="*/ 837 h 3526"/>
                <a:gd name="T78" fmla="*/ 4960 w 5414"/>
                <a:gd name="T79" fmla="*/ 1006 h 3526"/>
                <a:gd name="T80" fmla="*/ 5135 w 5414"/>
                <a:gd name="T81" fmla="*/ 1317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14" h="3526">
                  <a:moveTo>
                    <a:pt x="5135" y="1317"/>
                  </a:moveTo>
                  <a:lnTo>
                    <a:pt x="5414" y="2125"/>
                  </a:lnTo>
                  <a:lnTo>
                    <a:pt x="4908" y="2420"/>
                  </a:lnTo>
                  <a:lnTo>
                    <a:pt x="4592" y="3026"/>
                  </a:lnTo>
                  <a:lnTo>
                    <a:pt x="4145" y="3333"/>
                  </a:lnTo>
                  <a:lnTo>
                    <a:pt x="3495" y="3526"/>
                  </a:lnTo>
                  <a:lnTo>
                    <a:pt x="3013" y="2561"/>
                  </a:lnTo>
                  <a:lnTo>
                    <a:pt x="2056" y="3043"/>
                  </a:lnTo>
                  <a:lnTo>
                    <a:pt x="1547" y="3263"/>
                  </a:lnTo>
                  <a:lnTo>
                    <a:pt x="1477" y="3140"/>
                  </a:lnTo>
                  <a:lnTo>
                    <a:pt x="1319" y="3140"/>
                  </a:lnTo>
                  <a:lnTo>
                    <a:pt x="1319" y="3228"/>
                  </a:lnTo>
                  <a:lnTo>
                    <a:pt x="1082" y="3359"/>
                  </a:lnTo>
                  <a:lnTo>
                    <a:pt x="661" y="3105"/>
                  </a:lnTo>
                  <a:lnTo>
                    <a:pt x="766" y="2947"/>
                  </a:lnTo>
                  <a:lnTo>
                    <a:pt x="722" y="2833"/>
                  </a:lnTo>
                  <a:lnTo>
                    <a:pt x="617" y="2789"/>
                  </a:lnTo>
                  <a:lnTo>
                    <a:pt x="565" y="2701"/>
                  </a:lnTo>
                  <a:lnTo>
                    <a:pt x="529" y="2701"/>
                  </a:lnTo>
                  <a:lnTo>
                    <a:pt x="389" y="2570"/>
                  </a:lnTo>
                  <a:lnTo>
                    <a:pt x="266" y="2324"/>
                  </a:lnTo>
                  <a:lnTo>
                    <a:pt x="0" y="2157"/>
                  </a:lnTo>
                  <a:lnTo>
                    <a:pt x="274" y="1858"/>
                  </a:lnTo>
                  <a:lnTo>
                    <a:pt x="326" y="1841"/>
                  </a:lnTo>
                  <a:lnTo>
                    <a:pt x="597" y="1933"/>
                  </a:lnTo>
                  <a:cubicBezTo>
                    <a:pt x="557" y="2004"/>
                    <a:pt x="534" y="2092"/>
                    <a:pt x="570" y="2156"/>
                  </a:cubicBezTo>
                  <a:cubicBezTo>
                    <a:pt x="682" y="2352"/>
                    <a:pt x="875" y="2492"/>
                    <a:pt x="1055" y="2628"/>
                  </a:cubicBezTo>
                  <a:cubicBezTo>
                    <a:pt x="1154" y="2704"/>
                    <a:pt x="1274" y="2760"/>
                    <a:pt x="1397" y="2782"/>
                  </a:cubicBezTo>
                  <a:cubicBezTo>
                    <a:pt x="1529" y="2805"/>
                    <a:pt x="1669" y="2793"/>
                    <a:pt x="1799" y="2758"/>
                  </a:cubicBezTo>
                  <a:cubicBezTo>
                    <a:pt x="1950" y="2717"/>
                    <a:pt x="2100" y="2653"/>
                    <a:pt x="2224" y="2557"/>
                  </a:cubicBezTo>
                  <a:cubicBezTo>
                    <a:pt x="2376" y="2440"/>
                    <a:pt x="2507" y="2292"/>
                    <a:pt x="2614" y="2132"/>
                  </a:cubicBezTo>
                  <a:cubicBezTo>
                    <a:pt x="2691" y="2016"/>
                    <a:pt x="2733" y="1878"/>
                    <a:pt x="2767" y="1742"/>
                  </a:cubicBezTo>
                  <a:cubicBezTo>
                    <a:pt x="2800" y="1612"/>
                    <a:pt x="2816" y="1476"/>
                    <a:pt x="2815" y="1341"/>
                  </a:cubicBezTo>
                  <a:lnTo>
                    <a:pt x="2803" y="490"/>
                  </a:lnTo>
                  <a:lnTo>
                    <a:pt x="2839" y="324"/>
                  </a:lnTo>
                  <a:cubicBezTo>
                    <a:pt x="2839" y="324"/>
                    <a:pt x="2874" y="183"/>
                    <a:pt x="2980" y="118"/>
                  </a:cubicBezTo>
                  <a:cubicBezTo>
                    <a:pt x="3085" y="54"/>
                    <a:pt x="3347" y="0"/>
                    <a:pt x="3548" y="47"/>
                  </a:cubicBezTo>
                  <a:cubicBezTo>
                    <a:pt x="3749" y="93"/>
                    <a:pt x="4183" y="363"/>
                    <a:pt x="4296" y="458"/>
                  </a:cubicBezTo>
                  <a:lnTo>
                    <a:pt x="4746" y="837"/>
                  </a:lnTo>
                  <a:lnTo>
                    <a:pt x="4960" y="1006"/>
                  </a:lnTo>
                  <a:lnTo>
                    <a:pt x="5135" y="131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751691" y="3572957"/>
              <a:ext cx="398247" cy="391342"/>
            </a:xfrm>
            <a:custGeom>
              <a:avLst/>
              <a:gdLst>
                <a:gd name="T0" fmla="*/ 0 w 3326"/>
                <a:gd name="T1" fmla="*/ 565 h 3273"/>
                <a:gd name="T2" fmla="*/ 325 w 3326"/>
                <a:gd name="T3" fmla="*/ 939 h 3273"/>
                <a:gd name="T4" fmla="*/ 386 w 3326"/>
                <a:gd name="T5" fmla="*/ 1088 h 3273"/>
                <a:gd name="T6" fmla="*/ 886 w 3326"/>
                <a:gd name="T7" fmla="*/ 3273 h 3273"/>
                <a:gd name="T8" fmla="*/ 1106 w 3326"/>
                <a:gd name="T9" fmla="*/ 3255 h 3273"/>
                <a:gd name="T10" fmla="*/ 1237 w 3326"/>
                <a:gd name="T11" fmla="*/ 3176 h 3273"/>
                <a:gd name="T12" fmla="*/ 1316 w 3326"/>
                <a:gd name="T13" fmla="*/ 3159 h 3273"/>
                <a:gd name="T14" fmla="*/ 1448 w 3326"/>
                <a:gd name="T15" fmla="*/ 3220 h 3273"/>
                <a:gd name="T16" fmla="*/ 1623 w 3326"/>
                <a:gd name="T17" fmla="*/ 3009 h 3273"/>
                <a:gd name="T18" fmla="*/ 1395 w 3326"/>
                <a:gd name="T19" fmla="*/ 2887 h 3273"/>
                <a:gd name="T20" fmla="*/ 1571 w 3326"/>
                <a:gd name="T21" fmla="*/ 2702 h 3273"/>
                <a:gd name="T22" fmla="*/ 1667 w 3326"/>
                <a:gd name="T23" fmla="*/ 2799 h 3273"/>
                <a:gd name="T24" fmla="*/ 1632 w 3326"/>
                <a:gd name="T25" fmla="*/ 2860 h 3273"/>
                <a:gd name="T26" fmla="*/ 1676 w 3326"/>
                <a:gd name="T27" fmla="*/ 2904 h 3273"/>
                <a:gd name="T28" fmla="*/ 1816 w 3326"/>
                <a:gd name="T29" fmla="*/ 2878 h 3273"/>
                <a:gd name="T30" fmla="*/ 1860 w 3326"/>
                <a:gd name="T31" fmla="*/ 2825 h 3273"/>
                <a:gd name="T32" fmla="*/ 1790 w 3326"/>
                <a:gd name="T33" fmla="*/ 2737 h 3273"/>
                <a:gd name="T34" fmla="*/ 1790 w 3326"/>
                <a:gd name="T35" fmla="*/ 2667 h 3273"/>
                <a:gd name="T36" fmla="*/ 1852 w 3326"/>
                <a:gd name="T37" fmla="*/ 2562 h 3273"/>
                <a:gd name="T38" fmla="*/ 1720 w 3326"/>
                <a:gd name="T39" fmla="*/ 2404 h 3273"/>
                <a:gd name="T40" fmla="*/ 1764 w 3326"/>
                <a:gd name="T41" fmla="*/ 2343 h 3273"/>
                <a:gd name="T42" fmla="*/ 1852 w 3326"/>
                <a:gd name="T43" fmla="*/ 2404 h 3273"/>
                <a:gd name="T44" fmla="*/ 2159 w 3326"/>
                <a:gd name="T45" fmla="*/ 2053 h 3273"/>
                <a:gd name="T46" fmla="*/ 2317 w 3326"/>
                <a:gd name="T47" fmla="*/ 2132 h 3273"/>
                <a:gd name="T48" fmla="*/ 2483 w 3326"/>
                <a:gd name="T49" fmla="*/ 2150 h 3273"/>
                <a:gd name="T50" fmla="*/ 2694 w 3326"/>
                <a:gd name="T51" fmla="*/ 2360 h 3273"/>
                <a:gd name="T52" fmla="*/ 2536 w 3326"/>
                <a:gd name="T53" fmla="*/ 2492 h 3273"/>
                <a:gd name="T54" fmla="*/ 2676 w 3326"/>
                <a:gd name="T55" fmla="*/ 2492 h 3273"/>
                <a:gd name="T56" fmla="*/ 2834 w 3326"/>
                <a:gd name="T57" fmla="*/ 2439 h 3273"/>
                <a:gd name="T58" fmla="*/ 2992 w 3326"/>
                <a:gd name="T59" fmla="*/ 2439 h 3273"/>
                <a:gd name="T60" fmla="*/ 3027 w 3326"/>
                <a:gd name="T61" fmla="*/ 2272 h 3273"/>
                <a:gd name="T62" fmla="*/ 3124 w 3326"/>
                <a:gd name="T63" fmla="*/ 2264 h 3273"/>
                <a:gd name="T64" fmla="*/ 3220 w 3326"/>
                <a:gd name="T65" fmla="*/ 2106 h 3273"/>
                <a:gd name="T66" fmla="*/ 3326 w 3326"/>
                <a:gd name="T67" fmla="*/ 1992 h 3273"/>
                <a:gd name="T68" fmla="*/ 2811 w 3326"/>
                <a:gd name="T69" fmla="*/ 962 h 3273"/>
                <a:gd name="T70" fmla="*/ 2799 w 3326"/>
                <a:gd name="T71" fmla="*/ 965 h 3273"/>
                <a:gd name="T72" fmla="*/ 2317 w 3326"/>
                <a:gd name="T73" fmla="*/ 0 h 3273"/>
                <a:gd name="T74" fmla="*/ 1360 w 3326"/>
                <a:gd name="T75" fmla="*/ 482 h 3273"/>
                <a:gd name="T76" fmla="*/ 851 w 3326"/>
                <a:gd name="T77" fmla="*/ 702 h 3273"/>
                <a:gd name="T78" fmla="*/ 781 w 3326"/>
                <a:gd name="T79" fmla="*/ 579 h 3273"/>
                <a:gd name="T80" fmla="*/ 623 w 3326"/>
                <a:gd name="T81" fmla="*/ 579 h 3273"/>
                <a:gd name="T82" fmla="*/ 623 w 3326"/>
                <a:gd name="T83" fmla="*/ 667 h 3273"/>
                <a:gd name="T84" fmla="*/ 386 w 3326"/>
                <a:gd name="T85" fmla="*/ 798 h 3273"/>
                <a:gd name="T86" fmla="*/ 0 w 3326"/>
                <a:gd name="T87" fmla="*/ 565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6" h="3273">
                  <a:moveTo>
                    <a:pt x="0" y="565"/>
                  </a:moveTo>
                  <a:lnTo>
                    <a:pt x="325" y="939"/>
                  </a:lnTo>
                  <a:lnTo>
                    <a:pt x="386" y="1088"/>
                  </a:lnTo>
                  <a:lnTo>
                    <a:pt x="886" y="3273"/>
                  </a:lnTo>
                  <a:lnTo>
                    <a:pt x="1106" y="3255"/>
                  </a:lnTo>
                  <a:lnTo>
                    <a:pt x="1237" y="3176"/>
                  </a:lnTo>
                  <a:lnTo>
                    <a:pt x="1316" y="3159"/>
                  </a:lnTo>
                  <a:lnTo>
                    <a:pt x="1448" y="3220"/>
                  </a:lnTo>
                  <a:lnTo>
                    <a:pt x="1623" y="3009"/>
                  </a:lnTo>
                  <a:lnTo>
                    <a:pt x="1395" y="2887"/>
                  </a:lnTo>
                  <a:lnTo>
                    <a:pt x="1571" y="2702"/>
                  </a:lnTo>
                  <a:lnTo>
                    <a:pt x="1667" y="2799"/>
                  </a:lnTo>
                  <a:lnTo>
                    <a:pt x="1632" y="2860"/>
                  </a:lnTo>
                  <a:lnTo>
                    <a:pt x="1676" y="2904"/>
                  </a:lnTo>
                  <a:lnTo>
                    <a:pt x="1816" y="2878"/>
                  </a:lnTo>
                  <a:lnTo>
                    <a:pt x="1860" y="2825"/>
                  </a:lnTo>
                  <a:lnTo>
                    <a:pt x="1790" y="2737"/>
                  </a:lnTo>
                  <a:lnTo>
                    <a:pt x="1790" y="2667"/>
                  </a:lnTo>
                  <a:lnTo>
                    <a:pt x="1852" y="2562"/>
                  </a:lnTo>
                  <a:lnTo>
                    <a:pt x="1720" y="2404"/>
                  </a:lnTo>
                  <a:lnTo>
                    <a:pt x="1764" y="2343"/>
                  </a:lnTo>
                  <a:lnTo>
                    <a:pt x="1852" y="2404"/>
                  </a:lnTo>
                  <a:lnTo>
                    <a:pt x="2159" y="2053"/>
                  </a:lnTo>
                  <a:lnTo>
                    <a:pt x="2317" y="2132"/>
                  </a:lnTo>
                  <a:lnTo>
                    <a:pt x="2483" y="2150"/>
                  </a:lnTo>
                  <a:lnTo>
                    <a:pt x="2694" y="2360"/>
                  </a:lnTo>
                  <a:lnTo>
                    <a:pt x="2536" y="2492"/>
                  </a:lnTo>
                  <a:lnTo>
                    <a:pt x="2676" y="2492"/>
                  </a:lnTo>
                  <a:lnTo>
                    <a:pt x="2834" y="2439"/>
                  </a:lnTo>
                  <a:lnTo>
                    <a:pt x="2992" y="2439"/>
                  </a:lnTo>
                  <a:lnTo>
                    <a:pt x="3027" y="2272"/>
                  </a:lnTo>
                  <a:lnTo>
                    <a:pt x="3124" y="2264"/>
                  </a:lnTo>
                  <a:lnTo>
                    <a:pt x="3220" y="2106"/>
                  </a:lnTo>
                  <a:lnTo>
                    <a:pt x="3326" y="1992"/>
                  </a:lnTo>
                  <a:lnTo>
                    <a:pt x="2811" y="962"/>
                  </a:lnTo>
                  <a:lnTo>
                    <a:pt x="2799" y="965"/>
                  </a:lnTo>
                  <a:lnTo>
                    <a:pt x="2317" y="0"/>
                  </a:lnTo>
                  <a:lnTo>
                    <a:pt x="1360" y="482"/>
                  </a:lnTo>
                  <a:lnTo>
                    <a:pt x="851" y="702"/>
                  </a:lnTo>
                  <a:lnTo>
                    <a:pt x="781" y="579"/>
                  </a:lnTo>
                  <a:lnTo>
                    <a:pt x="623" y="579"/>
                  </a:lnTo>
                  <a:lnTo>
                    <a:pt x="623" y="667"/>
                  </a:lnTo>
                  <a:lnTo>
                    <a:pt x="386" y="798"/>
                  </a:lnTo>
                  <a:lnTo>
                    <a:pt x="0" y="56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337329" y="3722587"/>
              <a:ext cx="522557" cy="370624"/>
            </a:xfrm>
            <a:custGeom>
              <a:avLst/>
              <a:gdLst>
                <a:gd name="T0" fmla="*/ 0 w 4362"/>
                <a:gd name="T1" fmla="*/ 83 h 3085"/>
                <a:gd name="T2" fmla="*/ 439 w 4362"/>
                <a:gd name="T3" fmla="*/ 1506 h 3085"/>
                <a:gd name="T4" fmla="*/ 241 w 4362"/>
                <a:gd name="T5" fmla="*/ 1726 h 3085"/>
                <a:gd name="T6" fmla="*/ 575 w 4362"/>
                <a:gd name="T7" fmla="*/ 1872 h 3085"/>
                <a:gd name="T8" fmla="*/ 1412 w 4362"/>
                <a:gd name="T9" fmla="*/ 3085 h 3085"/>
                <a:gd name="T10" fmla="*/ 1527 w 4362"/>
                <a:gd name="T11" fmla="*/ 3033 h 3085"/>
                <a:gd name="T12" fmla="*/ 1611 w 4362"/>
                <a:gd name="T13" fmla="*/ 2876 h 3085"/>
                <a:gd name="T14" fmla="*/ 1559 w 4362"/>
                <a:gd name="T15" fmla="*/ 2709 h 3085"/>
                <a:gd name="T16" fmla="*/ 1977 w 4362"/>
                <a:gd name="T17" fmla="*/ 2290 h 3085"/>
                <a:gd name="T18" fmla="*/ 2437 w 4362"/>
                <a:gd name="T19" fmla="*/ 2531 h 3085"/>
                <a:gd name="T20" fmla="*/ 2500 w 4362"/>
                <a:gd name="T21" fmla="*/ 2123 h 3085"/>
                <a:gd name="T22" fmla="*/ 2908 w 4362"/>
                <a:gd name="T23" fmla="*/ 2343 h 3085"/>
                <a:gd name="T24" fmla="*/ 2960 w 4362"/>
                <a:gd name="T25" fmla="*/ 2646 h 3085"/>
                <a:gd name="T26" fmla="*/ 3975 w 4362"/>
                <a:gd name="T27" fmla="*/ 2301 h 3085"/>
                <a:gd name="T28" fmla="*/ 4006 w 4362"/>
                <a:gd name="T29" fmla="*/ 2050 h 3085"/>
                <a:gd name="T30" fmla="*/ 4362 w 4362"/>
                <a:gd name="T31" fmla="*/ 2102 h 3085"/>
                <a:gd name="T32" fmla="*/ 4343 w 4362"/>
                <a:gd name="T33" fmla="*/ 2007 h 3085"/>
                <a:gd name="T34" fmla="*/ 4332 w 4362"/>
                <a:gd name="T35" fmla="*/ 2008 h 3085"/>
                <a:gd name="T36" fmla="*/ 3888 w 4362"/>
                <a:gd name="T37" fmla="*/ 65 h 3085"/>
                <a:gd name="T38" fmla="*/ 3945 w 4362"/>
                <a:gd name="T39" fmla="*/ 314 h 3085"/>
                <a:gd name="T40" fmla="*/ 2040 w 4362"/>
                <a:gd name="T41" fmla="*/ 334 h 3085"/>
                <a:gd name="T42" fmla="*/ 732 w 4362"/>
                <a:gd name="T43" fmla="*/ 0 h 3085"/>
                <a:gd name="T44" fmla="*/ 272 w 4362"/>
                <a:gd name="T45" fmla="*/ 136 h 3085"/>
                <a:gd name="T46" fmla="*/ 21 w 4362"/>
                <a:gd name="T47" fmla="*/ 94 h 3085"/>
                <a:gd name="T48" fmla="*/ 4 w 4362"/>
                <a:gd name="T49" fmla="*/ 80 h 3085"/>
                <a:gd name="T50" fmla="*/ 0 w 4362"/>
                <a:gd name="T51" fmla="*/ 83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62" h="3085">
                  <a:moveTo>
                    <a:pt x="0" y="83"/>
                  </a:moveTo>
                  <a:lnTo>
                    <a:pt x="439" y="1506"/>
                  </a:lnTo>
                  <a:lnTo>
                    <a:pt x="241" y="1726"/>
                  </a:lnTo>
                  <a:lnTo>
                    <a:pt x="575" y="1872"/>
                  </a:lnTo>
                  <a:lnTo>
                    <a:pt x="1412" y="3085"/>
                  </a:lnTo>
                  <a:lnTo>
                    <a:pt x="1527" y="3033"/>
                  </a:lnTo>
                  <a:lnTo>
                    <a:pt x="1611" y="2876"/>
                  </a:lnTo>
                  <a:lnTo>
                    <a:pt x="1559" y="2709"/>
                  </a:lnTo>
                  <a:lnTo>
                    <a:pt x="1977" y="2290"/>
                  </a:lnTo>
                  <a:lnTo>
                    <a:pt x="2437" y="2531"/>
                  </a:lnTo>
                  <a:lnTo>
                    <a:pt x="2500" y="2123"/>
                  </a:lnTo>
                  <a:lnTo>
                    <a:pt x="2908" y="2343"/>
                  </a:lnTo>
                  <a:lnTo>
                    <a:pt x="2960" y="2646"/>
                  </a:lnTo>
                  <a:lnTo>
                    <a:pt x="3975" y="2301"/>
                  </a:lnTo>
                  <a:lnTo>
                    <a:pt x="4006" y="2050"/>
                  </a:lnTo>
                  <a:lnTo>
                    <a:pt x="4362" y="2102"/>
                  </a:lnTo>
                  <a:lnTo>
                    <a:pt x="4343" y="2007"/>
                  </a:lnTo>
                  <a:lnTo>
                    <a:pt x="4332" y="2008"/>
                  </a:lnTo>
                  <a:lnTo>
                    <a:pt x="3888" y="65"/>
                  </a:lnTo>
                  <a:lnTo>
                    <a:pt x="3945" y="314"/>
                  </a:lnTo>
                  <a:lnTo>
                    <a:pt x="2040" y="334"/>
                  </a:lnTo>
                  <a:lnTo>
                    <a:pt x="732" y="0"/>
                  </a:lnTo>
                  <a:lnTo>
                    <a:pt x="272" y="136"/>
                  </a:lnTo>
                  <a:lnTo>
                    <a:pt x="21" y="94"/>
                  </a:lnTo>
                  <a:lnTo>
                    <a:pt x="4" y="80"/>
                  </a:lnTo>
                  <a:lnTo>
                    <a:pt x="0" y="8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507678" y="3816969"/>
              <a:ext cx="616939" cy="709019"/>
            </a:xfrm>
            <a:custGeom>
              <a:avLst/>
              <a:gdLst>
                <a:gd name="T0" fmla="*/ 5143 w 5143"/>
                <a:gd name="T1" fmla="*/ 211 h 5906"/>
                <a:gd name="T2" fmla="*/ 5072 w 5143"/>
                <a:gd name="T3" fmla="*/ 352 h 5906"/>
                <a:gd name="T4" fmla="*/ 5062 w 5143"/>
                <a:gd name="T5" fmla="*/ 770 h 5906"/>
                <a:gd name="T6" fmla="*/ 4874 w 5143"/>
                <a:gd name="T7" fmla="*/ 1377 h 5906"/>
                <a:gd name="T8" fmla="*/ 4267 w 5143"/>
                <a:gd name="T9" fmla="*/ 1816 h 5906"/>
                <a:gd name="T10" fmla="*/ 3849 w 5143"/>
                <a:gd name="T11" fmla="*/ 2255 h 5906"/>
                <a:gd name="T12" fmla="*/ 3545 w 5143"/>
                <a:gd name="T13" fmla="*/ 2716 h 5906"/>
                <a:gd name="T14" fmla="*/ 4183 w 5143"/>
                <a:gd name="T15" fmla="*/ 3573 h 5906"/>
                <a:gd name="T16" fmla="*/ 3200 w 5143"/>
                <a:gd name="T17" fmla="*/ 4713 h 5906"/>
                <a:gd name="T18" fmla="*/ 2248 w 5143"/>
                <a:gd name="T19" fmla="*/ 5372 h 5906"/>
                <a:gd name="T20" fmla="*/ 2050 w 5143"/>
                <a:gd name="T21" fmla="*/ 5728 h 5906"/>
                <a:gd name="T22" fmla="*/ 1652 w 5143"/>
                <a:gd name="T23" fmla="*/ 5906 h 5906"/>
                <a:gd name="T24" fmla="*/ 1244 w 5143"/>
                <a:gd name="T25" fmla="*/ 4985 h 5906"/>
                <a:gd name="T26" fmla="*/ 836 w 5143"/>
                <a:gd name="T27" fmla="*/ 4075 h 5906"/>
                <a:gd name="T28" fmla="*/ 700 w 5143"/>
                <a:gd name="T29" fmla="*/ 3918 h 5906"/>
                <a:gd name="T30" fmla="*/ 774 w 5143"/>
                <a:gd name="T31" fmla="*/ 3897 h 5906"/>
                <a:gd name="T32" fmla="*/ 554 w 5143"/>
                <a:gd name="T33" fmla="*/ 3103 h 5906"/>
                <a:gd name="T34" fmla="*/ 0 w 5143"/>
                <a:gd name="T35" fmla="*/ 2292 h 5906"/>
                <a:gd name="T36" fmla="*/ 104 w 5143"/>
                <a:gd name="T37" fmla="*/ 2245 h 5906"/>
                <a:gd name="T38" fmla="*/ 188 w 5143"/>
                <a:gd name="T39" fmla="*/ 2088 h 5906"/>
                <a:gd name="T40" fmla="*/ 136 w 5143"/>
                <a:gd name="T41" fmla="*/ 1921 h 5906"/>
                <a:gd name="T42" fmla="*/ 554 w 5143"/>
                <a:gd name="T43" fmla="*/ 1502 h 5906"/>
                <a:gd name="T44" fmla="*/ 1014 w 5143"/>
                <a:gd name="T45" fmla="*/ 1743 h 5906"/>
                <a:gd name="T46" fmla="*/ 1077 w 5143"/>
                <a:gd name="T47" fmla="*/ 1335 h 5906"/>
                <a:gd name="T48" fmla="*/ 1485 w 5143"/>
                <a:gd name="T49" fmla="*/ 1555 h 5906"/>
                <a:gd name="T50" fmla="*/ 1537 w 5143"/>
                <a:gd name="T51" fmla="*/ 1858 h 5906"/>
                <a:gd name="T52" fmla="*/ 2552 w 5143"/>
                <a:gd name="T53" fmla="*/ 1513 h 5906"/>
                <a:gd name="T54" fmla="*/ 2583 w 5143"/>
                <a:gd name="T55" fmla="*/ 1262 h 5906"/>
                <a:gd name="T56" fmla="*/ 2939 w 5143"/>
                <a:gd name="T57" fmla="*/ 1314 h 5906"/>
                <a:gd name="T58" fmla="*/ 2920 w 5143"/>
                <a:gd name="T59" fmla="*/ 1219 h 5906"/>
                <a:gd name="T60" fmla="*/ 3129 w 5143"/>
                <a:gd name="T61" fmla="*/ 1202 h 5906"/>
                <a:gd name="T62" fmla="*/ 3260 w 5143"/>
                <a:gd name="T63" fmla="*/ 1123 h 5906"/>
                <a:gd name="T64" fmla="*/ 3339 w 5143"/>
                <a:gd name="T65" fmla="*/ 1106 h 5906"/>
                <a:gd name="T66" fmla="*/ 3471 w 5143"/>
                <a:gd name="T67" fmla="*/ 1167 h 5906"/>
                <a:gd name="T68" fmla="*/ 3646 w 5143"/>
                <a:gd name="T69" fmla="*/ 956 h 5906"/>
                <a:gd name="T70" fmla="*/ 3418 w 5143"/>
                <a:gd name="T71" fmla="*/ 834 h 5906"/>
                <a:gd name="T72" fmla="*/ 3594 w 5143"/>
                <a:gd name="T73" fmla="*/ 649 h 5906"/>
                <a:gd name="T74" fmla="*/ 3690 w 5143"/>
                <a:gd name="T75" fmla="*/ 746 h 5906"/>
                <a:gd name="T76" fmla="*/ 3655 w 5143"/>
                <a:gd name="T77" fmla="*/ 807 h 5906"/>
                <a:gd name="T78" fmla="*/ 3699 w 5143"/>
                <a:gd name="T79" fmla="*/ 851 h 5906"/>
                <a:gd name="T80" fmla="*/ 3839 w 5143"/>
                <a:gd name="T81" fmla="*/ 825 h 5906"/>
                <a:gd name="T82" fmla="*/ 3883 w 5143"/>
                <a:gd name="T83" fmla="*/ 772 h 5906"/>
                <a:gd name="T84" fmla="*/ 3813 w 5143"/>
                <a:gd name="T85" fmla="*/ 684 h 5906"/>
                <a:gd name="T86" fmla="*/ 3813 w 5143"/>
                <a:gd name="T87" fmla="*/ 614 h 5906"/>
                <a:gd name="T88" fmla="*/ 3875 w 5143"/>
                <a:gd name="T89" fmla="*/ 509 h 5906"/>
                <a:gd name="T90" fmla="*/ 3743 w 5143"/>
                <a:gd name="T91" fmla="*/ 351 h 5906"/>
                <a:gd name="T92" fmla="*/ 3787 w 5143"/>
                <a:gd name="T93" fmla="*/ 290 h 5906"/>
                <a:gd name="T94" fmla="*/ 3875 w 5143"/>
                <a:gd name="T95" fmla="*/ 351 h 5906"/>
                <a:gd name="T96" fmla="*/ 4182 w 5143"/>
                <a:gd name="T97" fmla="*/ 0 h 5906"/>
                <a:gd name="T98" fmla="*/ 4340 w 5143"/>
                <a:gd name="T99" fmla="*/ 79 h 5906"/>
                <a:gd name="T100" fmla="*/ 4506 w 5143"/>
                <a:gd name="T101" fmla="*/ 97 h 5906"/>
                <a:gd name="T102" fmla="*/ 4717 w 5143"/>
                <a:gd name="T103" fmla="*/ 307 h 5906"/>
                <a:gd name="T104" fmla="*/ 4559 w 5143"/>
                <a:gd name="T105" fmla="*/ 439 h 5906"/>
                <a:gd name="T106" fmla="*/ 4699 w 5143"/>
                <a:gd name="T107" fmla="*/ 439 h 5906"/>
                <a:gd name="T108" fmla="*/ 4857 w 5143"/>
                <a:gd name="T109" fmla="*/ 386 h 5906"/>
                <a:gd name="T110" fmla="*/ 5015 w 5143"/>
                <a:gd name="T111" fmla="*/ 386 h 5906"/>
                <a:gd name="T112" fmla="*/ 5050 w 5143"/>
                <a:gd name="T113" fmla="*/ 219 h 5906"/>
                <a:gd name="T114" fmla="*/ 5143 w 5143"/>
                <a:gd name="T115" fmla="*/ 211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43" h="5906">
                  <a:moveTo>
                    <a:pt x="5143" y="211"/>
                  </a:moveTo>
                  <a:lnTo>
                    <a:pt x="5072" y="352"/>
                  </a:lnTo>
                  <a:lnTo>
                    <a:pt x="5062" y="770"/>
                  </a:lnTo>
                  <a:lnTo>
                    <a:pt x="4874" y="1377"/>
                  </a:lnTo>
                  <a:lnTo>
                    <a:pt x="4267" y="1816"/>
                  </a:lnTo>
                  <a:lnTo>
                    <a:pt x="3849" y="2255"/>
                  </a:lnTo>
                  <a:lnTo>
                    <a:pt x="3545" y="2716"/>
                  </a:lnTo>
                  <a:lnTo>
                    <a:pt x="4183" y="3573"/>
                  </a:lnTo>
                  <a:lnTo>
                    <a:pt x="3200" y="4713"/>
                  </a:lnTo>
                  <a:lnTo>
                    <a:pt x="2248" y="5372"/>
                  </a:lnTo>
                  <a:lnTo>
                    <a:pt x="2050" y="5728"/>
                  </a:lnTo>
                  <a:lnTo>
                    <a:pt x="1652" y="5906"/>
                  </a:lnTo>
                  <a:lnTo>
                    <a:pt x="1244" y="4985"/>
                  </a:lnTo>
                  <a:lnTo>
                    <a:pt x="836" y="4075"/>
                  </a:lnTo>
                  <a:lnTo>
                    <a:pt x="700" y="3918"/>
                  </a:lnTo>
                  <a:lnTo>
                    <a:pt x="774" y="3897"/>
                  </a:lnTo>
                  <a:lnTo>
                    <a:pt x="554" y="3103"/>
                  </a:lnTo>
                  <a:lnTo>
                    <a:pt x="0" y="2292"/>
                  </a:lnTo>
                  <a:lnTo>
                    <a:pt x="104" y="2245"/>
                  </a:lnTo>
                  <a:lnTo>
                    <a:pt x="188" y="2088"/>
                  </a:lnTo>
                  <a:lnTo>
                    <a:pt x="136" y="1921"/>
                  </a:lnTo>
                  <a:lnTo>
                    <a:pt x="554" y="1502"/>
                  </a:lnTo>
                  <a:lnTo>
                    <a:pt x="1014" y="1743"/>
                  </a:lnTo>
                  <a:lnTo>
                    <a:pt x="1077" y="1335"/>
                  </a:lnTo>
                  <a:lnTo>
                    <a:pt x="1485" y="1555"/>
                  </a:lnTo>
                  <a:lnTo>
                    <a:pt x="1537" y="1858"/>
                  </a:lnTo>
                  <a:lnTo>
                    <a:pt x="2552" y="1513"/>
                  </a:lnTo>
                  <a:lnTo>
                    <a:pt x="2583" y="1262"/>
                  </a:lnTo>
                  <a:lnTo>
                    <a:pt x="2939" y="1314"/>
                  </a:lnTo>
                  <a:lnTo>
                    <a:pt x="2920" y="1219"/>
                  </a:lnTo>
                  <a:lnTo>
                    <a:pt x="3129" y="1202"/>
                  </a:lnTo>
                  <a:lnTo>
                    <a:pt x="3260" y="1123"/>
                  </a:lnTo>
                  <a:lnTo>
                    <a:pt x="3339" y="1106"/>
                  </a:lnTo>
                  <a:lnTo>
                    <a:pt x="3471" y="1167"/>
                  </a:lnTo>
                  <a:lnTo>
                    <a:pt x="3646" y="956"/>
                  </a:lnTo>
                  <a:lnTo>
                    <a:pt x="3418" y="834"/>
                  </a:lnTo>
                  <a:lnTo>
                    <a:pt x="3594" y="649"/>
                  </a:lnTo>
                  <a:lnTo>
                    <a:pt x="3690" y="746"/>
                  </a:lnTo>
                  <a:lnTo>
                    <a:pt x="3655" y="807"/>
                  </a:lnTo>
                  <a:lnTo>
                    <a:pt x="3699" y="851"/>
                  </a:lnTo>
                  <a:lnTo>
                    <a:pt x="3839" y="825"/>
                  </a:lnTo>
                  <a:lnTo>
                    <a:pt x="3883" y="772"/>
                  </a:lnTo>
                  <a:lnTo>
                    <a:pt x="3813" y="684"/>
                  </a:lnTo>
                  <a:lnTo>
                    <a:pt x="3813" y="614"/>
                  </a:lnTo>
                  <a:lnTo>
                    <a:pt x="3875" y="509"/>
                  </a:lnTo>
                  <a:lnTo>
                    <a:pt x="3743" y="351"/>
                  </a:lnTo>
                  <a:lnTo>
                    <a:pt x="3787" y="290"/>
                  </a:lnTo>
                  <a:lnTo>
                    <a:pt x="3875" y="351"/>
                  </a:lnTo>
                  <a:lnTo>
                    <a:pt x="4182" y="0"/>
                  </a:lnTo>
                  <a:lnTo>
                    <a:pt x="4340" y="79"/>
                  </a:lnTo>
                  <a:lnTo>
                    <a:pt x="4506" y="97"/>
                  </a:lnTo>
                  <a:lnTo>
                    <a:pt x="4717" y="307"/>
                  </a:lnTo>
                  <a:lnTo>
                    <a:pt x="4559" y="439"/>
                  </a:lnTo>
                  <a:lnTo>
                    <a:pt x="4699" y="439"/>
                  </a:lnTo>
                  <a:lnTo>
                    <a:pt x="4857" y="386"/>
                  </a:lnTo>
                  <a:lnTo>
                    <a:pt x="5015" y="386"/>
                  </a:lnTo>
                  <a:lnTo>
                    <a:pt x="5050" y="219"/>
                  </a:lnTo>
                  <a:lnTo>
                    <a:pt x="5143" y="21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933550" y="3651225"/>
              <a:ext cx="623845" cy="662979"/>
            </a:xfrm>
            <a:custGeom>
              <a:avLst/>
              <a:gdLst>
                <a:gd name="T0" fmla="*/ 4523 w 5199"/>
                <a:gd name="T1" fmla="*/ 780 h 5521"/>
                <a:gd name="T2" fmla="*/ 4393 w 5199"/>
                <a:gd name="T3" fmla="*/ 901 h 5521"/>
                <a:gd name="T4" fmla="*/ 4184 w 5199"/>
                <a:gd name="T5" fmla="*/ 1361 h 5521"/>
                <a:gd name="T6" fmla="*/ 4205 w 5199"/>
                <a:gd name="T7" fmla="*/ 1821 h 5521"/>
                <a:gd name="T8" fmla="*/ 5199 w 5199"/>
                <a:gd name="T9" fmla="*/ 2544 h 5521"/>
                <a:gd name="T10" fmla="*/ 3912 w 5199"/>
                <a:gd name="T11" fmla="*/ 4227 h 5521"/>
                <a:gd name="T12" fmla="*/ 3577 w 5199"/>
                <a:gd name="T13" fmla="*/ 4572 h 5521"/>
                <a:gd name="T14" fmla="*/ 2608 w 5199"/>
                <a:gd name="T15" fmla="*/ 5521 h 5521"/>
                <a:gd name="T16" fmla="*/ 2583 w 5199"/>
                <a:gd name="T17" fmla="*/ 5498 h 5521"/>
                <a:gd name="T18" fmla="*/ 2504 w 5199"/>
                <a:gd name="T19" fmla="*/ 5210 h 5521"/>
                <a:gd name="T20" fmla="*/ 2321 w 5199"/>
                <a:gd name="T21" fmla="*/ 5032 h 5521"/>
                <a:gd name="T22" fmla="*/ 2270 w 5199"/>
                <a:gd name="T23" fmla="*/ 4813 h 5521"/>
                <a:gd name="T24" fmla="*/ 2092 w 5199"/>
                <a:gd name="T25" fmla="*/ 4740 h 5521"/>
                <a:gd name="T26" fmla="*/ 1789 w 5199"/>
                <a:gd name="T27" fmla="*/ 4750 h 5521"/>
                <a:gd name="T28" fmla="*/ 1735 w 5199"/>
                <a:gd name="T29" fmla="*/ 4841 h 5521"/>
                <a:gd name="T30" fmla="*/ 1568 w 5199"/>
                <a:gd name="T31" fmla="*/ 4790 h 5521"/>
                <a:gd name="T32" fmla="*/ 1412 w 5199"/>
                <a:gd name="T33" fmla="*/ 4661 h 5521"/>
                <a:gd name="T34" fmla="*/ 1329 w 5199"/>
                <a:gd name="T35" fmla="*/ 4771 h 5521"/>
                <a:gd name="T36" fmla="*/ 1504 w 5199"/>
                <a:gd name="T37" fmla="*/ 5107 h 5521"/>
                <a:gd name="T38" fmla="*/ 1223 w 5199"/>
                <a:gd name="T39" fmla="*/ 5470 h 5521"/>
                <a:gd name="T40" fmla="*/ 1025 w 5199"/>
                <a:gd name="T41" fmla="*/ 5455 h 5521"/>
                <a:gd name="T42" fmla="*/ 931 w 5199"/>
                <a:gd name="T43" fmla="*/ 5209 h 5521"/>
                <a:gd name="T44" fmla="*/ 831 w 5199"/>
                <a:gd name="T45" fmla="*/ 5079 h 5521"/>
                <a:gd name="T46" fmla="*/ 680 w 5199"/>
                <a:gd name="T47" fmla="*/ 4963 h 5521"/>
                <a:gd name="T48" fmla="*/ 0 w 5199"/>
                <a:gd name="T49" fmla="*/ 4113 h 5521"/>
                <a:gd name="T50" fmla="*/ 304 w 5199"/>
                <a:gd name="T51" fmla="*/ 3641 h 5521"/>
                <a:gd name="T52" fmla="*/ 722 w 5199"/>
                <a:gd name="T53" fmla="*/ 3202 h 5521"/>
                <a:gd name="T54" fmla="*/ 1329 w 5199"/>
                <a:gd name="T55" fmla="*/ 2763 h 5521"/>
                <a:gd name="T56" fmla="*/ 1517 w 5199"/>
                <a:gd name="T57" fmla="*/ 2156 h 5521"/>
                <a:gd name="T58" fmla="*/ 1527 w 5199"/>
                <a:gd name="T59" fmla="*/ 1738 h 5521"/>
                <a:gd name="T60" fmla="*/ 1598 w 5199"/>
                <a:gd name="T61" fmla="*/ 1597 h 5521"/>
                <a:gd name="T62" fmla="*/ 1602 w 5199"/>
                <a:gd name="T63" fmla="*/ 1597 h 5521"/>
                <a:gd name="T64" fmla="*/ 1698 w 5199"/>
                <a:gd name="T65" fmla="*/ 1439 h 5521"/>
                <a:gd name="T66" fmla="*/ 1804 w 5199"/>
                <a:gd name="T67" fmla="*/ 1325 h 5521"/>
                <a:gd name="T68" fmla="*/ 1672 w 5199"/>
                <a:gd name="T69" fmla="*/ 1061 h 5521"/>
                <a:gd name="T70" fmla="*/ 1802 w 5199"/>
                <a:gd name="T71" fmla="*/ 1321 h 5521"/>
                <a:gd name="T72" fmla="*/ 2839 w 5199"/>
                <a:gd name="T73" fmla="*/ 526 h 5521"/>
                <a:gd name="T74" fmla="*/ 2979 w 5199"/>
                <a:gd name="T75" fmla="*/ 456 h 5521"/>
                <a:gd name="T76" fmla="*/ 3497 w 5199"/>
                <a:gd name="T77" fmla="*/ 166 h 5521"/>
                <a:gd name="T78" fmla="*/ 4059 w 5199"/>
                <a:gd name="T79" fmla="*/ 0 h 5521"/>
                <a:gd name="T80" fmla="*/ 4523 w 5199"/>
                <a:gd name="T81" fmla="*/ 780 h 5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99" h="5521">
                  <a:moveTo>
                    <a:pt x="4523" y="780"/>
                  </a:moveTo>
                  <a:lnTo>
                    <a:pt x="4393" y="901"/>
                  </a:lnTo>
                  <a:cubicBezTo>
                    <a:pt x="4273" y="1013"/>
                    <a:pt x="4212" y="1199"/>
                    <a:pt x="4184" y="1361"/>
                  </a:cubicBezTo>
                  <a:cubicBezTo>
                    <a:pt x="4158" y="1513"/>
                    <a:pt x="4163" y="1674"/>
                    <a:pt x="4205" y="1821"/>
                  </a:cubicBezTo>
                  <a:cubicBezTo>
                    <a:pt x="4346" y="2315"/>
                    <a:pt x="4745" y="2480"/>
                    <a:pt x="5199" y="2544"/>
                  </a:cubicBezTo>
                  <a:lnTo>
                    <a:pt x="3912" y="4227"/>
                  </a:lnTo>
                  <a:lnTo>
                    <a:pt x="3577" y="4572"/>
                  </a:lnTo>
                  <a:lnTo>
                    <a:pt x="2608" y="5521"/>
                  </a:lnTo>
                  <a:lnTo>
                    <a:pt x="2583" y="5498"/>
                  </a:lnTo>
                  <a:lnTo>
                    <a:pt x="2504" y="5210"/>
                  </a:lnTo>
                  <a:lnTo>
                    <a:pt x="2321" y="5032"/>
                  </a:lnTo>
                  <a:lnTo>
                    <a:pt x="2270" y="4813"/>
                  </a:lnTo>
                  <a:lnTo>
                    <a:pt x="2092" y="4740"/>
                  </a:lnTo>
                  <a:lnTo>
                    <a:pt x="1789" y="4750"/>
                  </a:lnTo>
                  <a:lnTo>
                    <a:pt x="1735" y="4841"/>
                  </a:lnTo>
                  <a:lnTo>
                    <a:pt x="1568" y="4790"/>
                  </a:lnTo>
                  <a:lnTo>
                    <a:pt x="1412" y="4661"/>
                  </a:lnTo>
                  <a:lnTo>
                    <a:pt x="1329" y="4771"/>
                  </a:lnTo>
                  <a:lnTo>
                    <a:pt x="1504" y="5107"/>
                  </a:lnTo>
                  <a:lnTo>
                    <a:pt x="1223" y="5470"/>
                  </a:lnTo>
                  <a:lnTo>
                    <a:pt x="1025" y="5455"/>
                  </a:lnTo>
                  <a:lnTo>
                    <a:pt x="931" y="5209"/>
                  </a:lnTo>
                  <a:lnTo>
                    <a:pt x="831" y="5079"/>
                  </a:lnTo>
                  <a:lnTo>
                    <a:pt x="680" y="4963"/>
                  </a:lnTo>
                  <a:lnTo>
                    <a:pt x="0" y="4113"/>
                  </a:lnTo>
                  <a:lnTo>
                    <a:pt x="304" y="3641"/>
                  </a:lnTo>
                  <a:lnTo>
                    <a:pt x="722" y="3202"/>
                  </a:lnTo>
                  <a:lnTo>
                    <a:pt x="1329" y="2763"/>
                  </a:lnTo>
                  <a:lnTo>
                    <a:pt x="1517" y="2156"/>
                  </a:lnTo>
                  <a:lnTo>
                    <a:pt x="1527" y="1738"/>
                  </a:lnTo>
                  <a:lnTo>
                    <a:pt x="1598" y="1597"/>
                  </a:lnTo>
                  <a:lnTo>
                    <a:pt x="1602" y="1597"/>
                  </a:lnTo>
                  <a:lnTo>
                    <a:pt x="1698" y="1439"/>
                  </a:lnTo>
                  <a:lnTo>
                    <a:pt x="1804" y="1325"/>
                  </a:lnTo>
                  <a:lnTo>
                    <a:pt x="1672" y="1061"/>
                  </a:lnTo>
                  <a:lnTo>
                    <a:pt x="1802" y="1321"/>
                  </a:lnTo>
                  <a:lnTo>
                    <a:pt x="2839" y="526"/>
                  </a:lnTo>
                  <a:lnTo>
                    <a:pt x="2979" y="456"/>
                  </a:lnTo>
                  <a:lnTo>
                    <a:pt x="3497" y="166"/>
                  </a:lnTo>
                  <a:lnTo>
                    <a:pt x="4059" y="0"/>
                  </a:lnTo>
                  <a:lnTo>
                    <a:pt x="4523" y="78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113"/>
            <p:cNvSpPr>
              <a:spLocks noEditPoints="1"/>
            </p:cNvSpPr>
            <p:nvPr/>
          </p:nvSpPr>
          <p:spPr bwMode="auto">
            <a:xfrm>
              <a:off x="1927572" y="2930695"/>
              <a:ext cx="883971" cy="833329"/>
            </a:xfrm>
            <a:custGeom>
              <a:avLst/>
              <a:gdLst>
                <a:gd name="T0" fmla="*/ 2731 w 7366"/>
                <a:gd name="T1" fmla="*/ 714 h 6949"/>
                <a:gd name="T2" fmla="*/ 2419 w 7366"/>
                <a:gd name="T3" fmla="*/ 402 h 6949"/>
                <a:gd name="T4" fmla="*/ 2170 w 7366"/>
                <a:gd name="T5" fmla="*/ 222 h 6949"/>
                <a:gd name="T6" fmla="*/ 1775 w 7366"/>
                <a:gd name="T7" fmla="*/ 152 h 6949"/>
                <a:gd name="T8" fmla="*/ 1955 w 7366"/>
                <a:gd name="T9" fmla="*/ 679 h 6949"/>
                <a:gd name="T10" fmla="*/ 936 w 7366"/>
                <a:gd name="T11" fmla="*/ 2225 h 6949"/>
                <a:gd name="T12" fmla="*/ 686 w 7366"/>
                <a:gd name="T13" fmla="*/ 2585 h 6949"/>
                <a:gd name="T14" fmla="*/ 0 w 7366"/>
                <a:gd name="T15" fmla="*/ 2890 h 6949"/>
                <a:gd name="T16" fmla="*/ 1102 w 7366"/>
                <a:gd name="T17" fmla="*/ 3015 h 6949"/>
                <a:gd name="T18" fmla="*/ 1324 w 7366"/>
                <a:gd name="T19" fmla="*/ 2564 h 6949"/>
                <a:gd name="T20" fmla="*/ 1213 w 7366"/>
                <a:gd name="T21" fmla="*/ 2703 h 6949"/>
                <a:gd name="T22" fmla="*/ 1775 w 7366"/>
                <a:gd name="T23" fmla="*/ 2855 h 6949"/>
                <a:gd name="T24" fmla="*/ 1934 w 7366"/>
                <a:gd name="T25" fmla="*/ 2703 h 6949"/>
                <a:gd name="T26" fmla="*/ 1678 w 7366"/>
                <a:gd name="T27" fmla="*/ 2440 h 6949"/>
                <a:gd name="T28" fmla="*/ 1941 w 7366"/>
                <a:gd name="T29" fmla="*/ 2246 h 6949"/>
                <a:gd name="T30" fmla="*/ 2116 w 7366"/>
                <a:gd name="T31" fmla="*/ 2243 h 6949"/>
                <a:gd name="T32" fmla="*/ 2579 w 7366"/>
                <a:gd name="T33" fmla="*/ 1393 h 6949"/>
                <a:gd name="T34" fmla="*/ 3135 w 7366"/>
                <a:gd name="T35" fmla="*/ 1051 h 6949"/>
                <a:gd name="T36" fmla="*/ 2911 w 7366"/>
                <a:gd name="T37" fmla="*/ 839 h 6949"/>
                <a:gd name="T38" fmla="*/ 5461 w 7366"/>
                <a:gd name="T39" fmla="*/ 6949 h 6949"/>
                <a:gd name="T40" fmla="*/ 3693 w 7366"/>
                <a:gd name="T41" fmla="*/ 6751 h 6949"/>
                <a:gd name="T42" fmla="*/ 3285 w 7366"/>
                <a:gd name="T43" fmla="*/ 6583 h 6949"/>
                <a:gd name="T44" fmla="*/ 2971 w 7366"/>
                <a:gd name="T45" fmla="*/ 4973 h 6949"/>
                <a:gd name="T46" fmla="*/ 2888 w 7366"/>
                <a:gd name="T47" fmla="*/ 3278 h 6949"/>
                <a:gd name="T48" fmla="*/ 3058 w 7366"/>
                <a:gd name="T49" fmla="*/ 2930 h 6949"/>
                <a:gd name="T50" fmla="*/ 2901 w 7366"/>
                <a:gd name="T51" fmla="*/ 2681 h 6949"/>
                <a:gd name="T52" fmla="*/ 2775 w 7366"/>
                <a:gd name="T53" fmla="*/ 2440 h 6949"/>
                <a:gd name="T54" fmla="*/ 2945 w 7366"/>
                <a:gd name="T55" fmla="*/ 2383 h 6949"/>
                <a:gd name="T56" fmla="*/ 3083 w 7366"/>
                <a:gd name="T57" fmla="*/ 2402 h 6949"/>
                <a:gd name="T58" fmla="*/ 3179 w 7366"/>
                <a:gd name="T59" fmla="*/ 2701 h 6949"/>
                <a:gd name="T60" fmla="*/ 6171 w 7366"/>
                <a:gd name="T61" fmla="*/ 4946 h 6949"/>
                <a:gd name="T62" fmla="*/ 6560 w 7366"/>
                <a:gd name="T63" fmla="*/ 5359 h 6949"/>
                <a:gd name="T64" fmla="*/ 6736 w 7366"/>
                <a:gd name="T65" fmla="*/ 5490 h 6949"/>
                <a:gd name="T66" fmla="*/ 6893 w 7366"/>
                <a:gd name="T67" fmla="*/ 5622 h 6949"/>
                <a:gd name="T68" fmla="*/ 6832 w 7366"/>
                <a:gd name="T69" fmla="*/ 5894 h 6949"/>
                <a:gd name="T70" fmla="*/ 6867 w 7366"/>
                <a:gd name="T71" fmla="*/ 5915 h 6949"/>
                <a:gd name="T72" fmla="*/ 7253 w 7366"/>
                <a:gd name="T73" fmla="*/ 6438 h 6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66" h="6949">
                  <a:moveTo>
                    <a:pt x="2911" y="839"/>
                  </a:moveTo>
                  <a:lnTo>
                    <a:pt x="2731" y="714"/>
                  </a:lnTo>
                  <a:lnTo>
                    <a:pt x="2641" y="832"/>
                  </a:lnTo>
                  <a:lnTo>
                    <a:pt x="2419" y="402"/>
                  </a:lnTo>
                  <a:lnTo>
                    <a:pt x="2371" y="416"/>
                  </a:lnTo>
                  <a:lnTo>
                    <a:pt x="2170" y="222"/>
                  </a:lnTo>
                  <a:lnTo>
                    <a:pt x="2093" y="0"/>
                  </a:lnTo>
                  <a:lnTo>
                    <a:pt x="1775" y="152"/>
                  </a:lnTo>
                  <a:lnTo>
                    <a:pt x="1872" y="305"/>
                  </a:lnTo>
                  <a:lnTo>
                    <a:pt x="1955" y="679"/>
                  </a:lnTo>
                  <a:lnTo>
                    <a:pt x="1837" y="1213"/>
                  </a:lnTo>
                  <a:lnTo>
                    <a:pt x="936" y="2225"/>
                  </a:lnTo>
                  <a:lnTo>
                    <a:pt x="860" y="2426"/>
                  </a:lnTo>
                  <a:lnTo>
                    <a:pt x="686" y="2585"/>
                  </a:lnTo>
                  <a:lnTo>
                    <a:pt x="42" y="2738"/>
                  </a:lnTo>
                  <a:lnTo>
                    <a:pt x="0" y="2890"/>
                  </a:lnTo>
                  <a:lnTo>
                    <a:pt x="118" y="3063"/>
                  </a:lnTo>
                  <a:lnTo>
                    <a:pt x="1102" y="3015"/>
                  </a:lnTo>
                  <a:lnTo>
                    <a:pt x="1033" y="2419"/>
                  </a:lnTo>
                  <a:lnTo>
                    <a:pt x="1324" y="2564"/>
                  </a:lnTo>
                  <a:lnTo>
                    <a:pt x="1324" y="2654"/>
                  </a:lnTo>
                  <a:lnTo>
                    <a:pt x="1213" y="2703"/>
                  </a:lnTo>
                  <a:lnTo>
                    <a:pt x="1255" y="2793"/>
                  </a:lnTo>
                  <a:lnTo>
                    <a:pt x="1775" y="2855"/>
                  </a:lnTo>
                  <a:lnTo>
                    <a:pt x="1782" y="2772"/>
                  </a:lnTo>
                  <a:lnTo>
                    <a:pt x="1934" y="2703"/>
                  </a:lnTo>
                  <a:lnTo>
                    <a:pt x="1976" y="2460"/>
                  </a:lnTo>
                  <a:lnTo>
                    <a:pt x="1678" y="2440"/>
                  </a:lnTo>
                  <a:lnTo>
                    <a:pt x="1865" y="2204"/>
                  </a:lnTo>
                  <a:lnTo>
                    <a:pt x="1941" y="2246"/>
                  </a:lnTo>
                  <a:lnTo>
                    <a:pt x="1906" y="2308"/>
                  </a:lnTo>
                  <a:lnTo>
                    <a:pt x="2116" y="2243"/>
                  </a:lnTo>
                  <a:lnTo>
                    <a:pt x="2114" y="1927"/>
                  </a:lnTo>
                  <a:lnTo>
                    <a:pt x="2579" y="1393"/>
                  </a:lnTo>
                  <a:lnTo>
                    <a:pt x="2614" y="1320"/>
                  </a:lnTo>
                  <a:lnTo>
                    <a:pt x="3135" y="1051"/>
                  </a:lnTo>
                  <a:lnTo>
                    <a:pt x="3070" y="799"/>
                  </a:lnTo>
                  <a:lnTo>
                    <a:pt x="2911" y="839"/>
                  </a:lnTo>
                  <a:close/>
                  <a:moveTo>
                    <a:pt x="7366" y="6929"/>
                  </a:moveTo>
                  <a:lnTo>
                    <a:pt x="5461" y="6949"/>
                  </a:lnTo>
                  <a:lnTo>
                    <a:pt x="4153" y="6615"/>
                  </a:lnTo>
                  <a:lnTo>
                    <a:pt x="3693" y="6751"/>
                  </a:lnTo>
                  <a:lnTo>
                    <a:pt x="3442" y="6709"/>
                  </a:lnTo>
                  <a:lnTo>
                    <a:pt x="3285" y="6583"/>
                  </a:lnTo>
                  <a:lnTo>
                    <a:pt x="3338" y="6353"/>
                  </a:lnTo>
                  <a:lnTo>
                    <a:pt x="2971" y="4973"/>
                  </a:lnTo>
                  <a:lnTo>
                    <a:pt x="2961" y="3435"/>
                  </a:lnTo>
                  <a:lnTo>
                    <a:pt x="2888" y="3278"/>
                  </a:lnTo>
                  <a:lnTo>
                    <a:pt x="2875" y="3076"/>
                  </a:lnTo>
                  <a:lnTo>
                    <a:pt x="3058" y="2930"/>
                  </a:lnTo>
                  <a:lnTo>
                    <a:pt x="3041" y="2789"/>
                  </a:lnTo>
                  <a:lnTo>
                    <a:pt x="2901" y="2681"/>
                  </a:lnTo>
                  <a:lnTo>
                    <a:pt x="2927" y="2544"/>
                  </a:lnTo>
                  <a:lnTo>
                    <a:pt x="2775" y="2440"/>
                  </a:lnTo>
                  <a:lnTo>
                    <a:pt x="2807" y="2268"/>
                  </a:lnTo>
                  <a:lnTo>
                    <a:pt x="2945" y="2383"/>
                  </a:lnTo>
                  <a:lnTo>
                    <a:pt x="3012" y="2402"/>
                  </a:lnTo>
                  <a:lnTo>
                    <a:pt x="3083" y="2402"/>
                  </a:lnTo>
                  <a:lnTo>
                    <a:pt x="3181" y="2473"/>
                  </a:lnTo>
                  <a:lnTo>
                    <a:pt x="3179" y="2701"/>
                  </a:lnTo>
                  <a:lnTo>
                    <a:pt x="5973" y="5163"/>
                  </a:lnTo>
                  <a:lnTo>
                    <a:pt x="6171" y="4946"/>
                  </a:lnTo>
                  <a:lnTo>
                    <a:pt x="6437" y="5113"/>
                  </a:lnTo>
                  <a:lnTo>
                    <a:pt x="6560" y="5359"/>
                  </a:lnTo>
                  <a:lnTo>
                    <a:pt x="6700" y="5490"/>
                  </a:lnTo>
                  <a:lnTo>
                    <a:pt x="6736" y="5490"/>
                  </a:lnTo>
                  <a:lnTo>
                    <a:pt x="6788" y="5578"/>
                  </a:lnTo>
                  <a:lnTo>
                    <a:pt x="6893" y="5622"/>
                  </a:lnTo>
                  <a:lnTo>
                    <a:pt x="6937" y="5736"/>
                  </a:lnTo>
                  <a:lnTo>
                    <a:pt x="6832" y="5894"/>
                  </a:lnTo>
                  <a:lnTo>
                    <a:pt x="7253" y="6148"/>
                  </a:lnTo>
                  <a:lnTo>
                    <a:pt x="6867" y="5915"/>
                  </a:lnTo>
                  <a:lnTo>
                    <a:pt x="7192" y="6289"/>
                  </a:lnTo>
                  <a:lnTo>
                    <a:pt x="7253" y="6438"/>
                  </a:lnTo>
                  <a:lnTo>
                    <a:pt x="7366" y="6929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114"/>
            <p:cNvSpPr>
              <a:spLocks noEditPoints="1"/>
            </p:cNvSpPr>
            <p:nvPr/>
          </p:nvSpPr>
          <p:spPr bwMode="auto">
            <a:xfrm>
              <a:off x="1071223" y="5023224"/>
              <a:ext cx="851743" cy="441986"/>
            </a:xfrm>
            <a:custGeom>
              <a:avLst/>
              <a:gdLst>
                <a:gd name="T0" fmla="*/ 675 w 7112"/>
                <a:gd name="T1" fmla="*/ 370 h 3695"/>
                <a:gd name="T2" fmla="*/ 918 w 7112"/>
                <a:gd name="T3" fmla="*/ 119 h 3695"/>
                <a:gd name="T4" fmla="*/ 1312 w 7112"/>
                <a:gd name="T5" fmla="*/ 18 h 3695"/>
                <a:gd name="T6" fmla="*/ 1644 w 7112"/>
                <a:gd name="T7" fmla="*/ 131 h 3695"/>
                <a:gd name="T8" fmla="*/ 1761 w 7112"/>
                <a:gd name="T9" fmla="*/ 299 h 3695"/>
                <a:gd name="T10" fmla="*/ 2080 w 7112"/>
                <a:gd name="T11" fmla="*/ 479 h 3695"/>
                <a:gd name="T12" fmla="*/ 2118 w 7112"/>
                <a:gd name="T13" fmla="*/ 899 h 3695"/>
                <a:gd name="T14" fmla="*/ 1518 w 7112"/>
                <a:gd name="T15" fmla="*/ 1263 h 3695"/>
                <a:gd name="T16" fmla="*/ 1321 w 7112"/>
                <a:gd name="T17" fmla="*/ 1574 h 3695"/>
                <a:gd name="T18" fmla="*/ 344 w 7112"/>
                <a:gd name="T19" fmla="*/ 1284 h 3695"/>
                <a:gd name="T20" fmla="*/ 42 w 7112"/>
                <a:gd name="T21" fmla="*/ 1301 h 3695"/>
                <a:gd name="T22" fmla="*/ 281 w 7112"/>
                <a:gd name="T23" fmla="*/ 924 h 3695"/>
                <a:gd name="T24" fmla="*/ 499 w 7112"/>
                <a:gd name="T25" fmla="*/ 446 h 3695"/>
                <a:gd name="T26" fmla="*/ 3587 w 7112"/>
                <a:gd name="T27" fmla="*/ 3605 h 3695"/>
                <a:gd name="T28" fmla="*/ 7112 w 7112"/>
                <a:gd name="T29" fmla="*/ 1990 h 3695"/>
                <a:gd name="T30" fmla="*/ 7059 w 7112"/>
                <a:gd name="T31" fmla="*/ 1812 h 3695"/>
                <a:gd name="T32" fmla="*/ 6854 w 7112"/>
                <a:gd name="T33" fmla="*/ 1776 h 3695"/>
                <a:gd name="T34" fmla="*/ 6836 w 7112"/>
                <a:gd name="T35" fmla="*/ 1713 h 3695"/>
                <a:gd name="T36" fmla="*/ 6666 w 7112"/>
                <a:gd name="T37" fmla="*/ 1446 h 3695"/>
                <a:gd name="T38" fmla="*/ 6818 w 7112"/>
                <a:gd name="T39" fmla="*/ 1071 h 3695"/>
                <a:gd name="T40" fmla="*/ 6970 w 7112"/>
                <a:gd name="T41" fmla="*/ 1089 h 3695"/>
                <a:gd name="T42" fmla="*/ 7086 w 7112"/>
                <a:gd name="T43" fmla="*/ 910 h 3695"/>
                <a:gd name="T44" fmla="*/ 7103 w 7112"/>
                <a:gd name="T45" fmla="*/ 607 h 3695"/>
                <a:gd name="T46" fmla="*/ 6979 w 7112"/>
                <a:gd name="T47" fmla="*/ 482 h 3695"/>
                <a:gd name="T48" fmla="*/ 6863 w 7112"/>
                <a:gd name="T49" fmla="*/ 428 h 3695"/>
                <a:gd name="T50" fmla="*/ 6782 w 7112"/>
                <a:gd name="T51" fmla="*/ 375 h 3695"/>
                <a:gd name="T52" fmla="*/ 6720 w 7112"/>
                <a:gd name="T53" fmla="*/ 268 h 3695"/>
                <a:gd name="T54" fmla="*/ 6327 w 7112"/>
                <a:gd name="T55" fmla="*/ 125 h 3695"/>
                <a:gd name="T56" fmla="*/ 6033 w 7112"/>
                <a:gd name="T57" fmla="*/ 223 h 3695"/>
                <a:gd name="T58" fmla="*/ 5881 w 7112"/>
                <a:gd name="T59" fmla="*/ 491 h 3695"/>
                <a:gd name="T60" fmla="*/ 5676 w 7112"/>
                <a:gd name="T61" fmla="*/ 268 h 3695"/>
                <a:gd name="T62" fmla="*/ 5399 w 7112"/>
                <a:gd name="T63" fmla="*/ 393 h 3695"/>
                <a:gd name="T64" fmla="*/ 5310 w 7112"/>
                <a:gd name="T65" fmla="*/ 107 h 3695"/>
                <a:gd name="T66" fmla="*/ 5292 w 7112"/>
                <a:gd name="T67" fmla="*/ 0 h 3695"/>
                <a:gd name="T68" fmla="*/ 5096 w 7112"/>
                <a:gd name="T69" fmla="*/ 303 h 3695"/>
                <a:gd name="T70" fmla="*/ 4747 w 7112"/>
                <a:gd name="T71" fmla="*/ 27 h 3695"/>
                <a:gd name="T72" fmla="*/ 4212 w 7112"/>
                <a:gd name="T73" fmla="*/ 544 h 3695"/>
                <a:gd name="T74" fmla="*/ 4132 w 7112"/>
                <a:gd name="T75" fmla="*/ 98 h 3695"/>
                <a:gd name="T76" fmla="*/ 3382 w 7112"/>
                <a:gd name="T77" fmla="*/ 580 h 3695"/>
                <a:gd name="T78" fmla="*/ 3462 w 7112"/>
                <a:gd name="T79" fmla="*/ 1116 h 3695"/>
                <a:gd name="T80" fmla="*/ 3373 w 7112"/>
                <a:gd name="T81" fmla="*/ 1642 h 3695"/>
                <a:gd name="T82" fmla="*/ 3016 w 7112"/>
                <a:gd name="T83" fmla="*/ 2249 h 3695"/>
                <a:gd name="T84" fmla="*/ 2900 w 7112"/>
                <a:gd name="T85" fmla="*/ 2954 h 3695"/>
                <a:gd name="T86" fmla="*/ 2650 w 7112"/>
                <a:gd name="T87" fmla="*/ 3489 h 3695"/>
                <a:gd name="T88" fmla="*/ 3061 w 7112"/>
                <a:gd name="T89" fmla="*/ 3382 h 3695"/>
                <a:gd name="T90" fmla="*/ 3462 w 7112"/>
                <a:gd name="T91" fmla="*/ 3695 h 3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12" h="3695">
                  <a:moveTo>
                    <a:pt x="499" y="446"/>
                  </a:moveTo>
                  <a:lnTo>
                    <a:pt x="675" y="370"/>
                  </a:lnTo>
                  <a:lnTo>
                    <a:pt x="705" y="228"/>
                  </a:lnTo>
                  <a:lnTo>
                    <a:pt x="918" y="119"/>
                  </a:lnTo>
                  <a:lnTo>
                    <a:pt x="1149" y="81"/>
                  </a:lnTo>
                  <a:lnTo>
                    <a:pt x="1312" y="18"/>
                  </a:lnTo>
                  <a:lnTo>
                    <a:pt x="1505" y="18"/>
                  </a:lnTo>
                  <a:lnTo>
                    <a:pt x="1644" y="131"/>
                  </a:lnTo>
                  <a:lnTo>
                    <a:pt x="1661" y="186"/>
                  </a:lnTo>
                  <a:lnTo>
                    <a:pt x="1761" y="299"/>
                  </a:lnTo>
                  <a:lnTo>
                    <a:pt x="1962" y="328"/>
                  </a:lnTo>
                  <a:lnTo>
                    <a:pt x="2080" y="479"/>
                  </a:lnTo>
                  <a:lnTo>
                    <a:pt x="2139" y="651"/>
                  </a:lnTo>
                  <a:lnTo>
                    <a:pt x="2118" y="899"/>
                  </a:lnTo>
                  <a:lnTo>
                    <a:pt x="1887" y="1242"/>
                  </a:lnTo>
                  <a:lnTo>
                    <a:pt x="1518" y="1263"/>
                  </a:lnTo>
                  <a:lnTo>
                    <a:pt x="1560" y="1456"/>
                  </a:lnTo>
                  <a:lnTo>
                    <a:pt x="1321" y="1574"/>
                  </a:lnTo>
                  <a:lnTo>
                    <a:pt x="977" y="1276"/>
                  </a:lnTo>
                  <a:lnTo>
                    <a:pt x="344" y="1284"/>
                  </a:lnTo>
                  <a:lnTo>
                    <a:pt x="189" y="1406"/>
                  </a:lnTo>
                  <a:lnTo>
                    <a:pt x="42" y="1301"/>
                  </a:lnTo>
                  <a:lnTo>
                    <a:pt x="0" y="1121"/>
                  </a:lnTo>
                  <a:lnTo>
                    <a:pt x="281" y="924"/>
                  </a:lnTo>
                  <a:lnTo>
                    <a:pt x="436" y="685"/>
                  </a:lnTo>
                  <a:lnTo>
                    <a:pt x="499" y="446"/>
                  </a:lnTo>
                  <a:close/>
                  <a:moveTo>
                    <a:pt x="3462" y="3695"/>
                  </a:moveTo>
                  <a:lnTo>
                    <a:pt x="3587" y="3605"/>
                  </a:lnTo>
                  <a:lnTo>
                    <a:pt x="3632" y="3614"/>
                  </a:lnTo>
                  <a:lnTo>
                    <a:pt x="7112" y="1990"/>
                  </a:lnTo>
                  <a:lnTo>
                    <a:pt x="6987" y="1883"/>
                  </a:lnTo>
                  <a:lnTo>
                    <a:pt x="7059" y="1812"/>
                  </a:lnTo>
                  <a:lnTo>
                    <a:pt x="6952" y="1749"/>
                  </a:lnTo>
                  <a:lnTo>
                    <a:pt x="6854" y="1776"/>
                  </a:lnTo>
                  <a:lnTo>
                    <a:pt x="6809" y="1740"/>
                  </a:lnTo>
                  <a:lnTo>
                    <a:pt x="6836" y="1713"/>
                  </a:lnTo>
                  <a:lnTo>
                    <a:pt x="6845" y="1499"/>
                  </a:lnTo>
                  <a:lnTo>
                    <a:pt x="6666" y="1446"/>
                  </a:lnTo>
                  <a:lnTo>
                    <a:pt x="6675" y="1249"/>
                  </a:lnTo>
                  <a:lnTo>
                    <a:pt x="6818" y="1071"/>
                  </a:lnTo>
                  <a:lnTo>
                    <a:pt x="6907" y="1116"/>
                  </a:lnTo>
                  <a:lnTo>
                    <a:pt x="6970" y="1089"/>
                  </a:lnTo>
                  <a:lnTo>
                    <a:pt x="6925" y="1035"/>
                  </a:lnTo>
                  <a:lnTo>
                    <a:pt x="7086" y="910"/>
                  </a:lnTo>
                  <a:lnTo>
                    <a:pt x="7077" y="776"/>
                  </a:lnTo>
                  <a:lnTo>
                    <a:pt x="7103" y="607"/>
                  </a:lnTo>
                  <a:lnTo>
                    <a:pt x="7005" y="553"/>
                  </a:lnTo>
                  <a:lnTo>
                    <a:pt x="6979" y="482"/>
                  </a:lnTo>
                  <a:lnTo>
                    <a:pt x="6863" y="482"/>
                  </a:lnTo>
                  <a:lnTo>
                    <a:pt x="6863" y="428"/>
                  </a:lnTo>
                  <a:lnTo>
                    <a:pt x="6800" y="428"/>
                  </a:lnTo>
                  <a:lnTo>
                    <a:pt x="6782" y="375"/>
                  </a:lnTo>
                  <a:lnTo>
                    <a:pt x="6675" y="330"/>
                  </a:lnTo>
                  <a:lnTo>
                    <a:pt x="6720" y="268"/>
                  </a:lnTo>
                  <a:lnTo>
                    <a:pt x="6595" y="116"/>
                  </a:lnTo>
                  <a:lnTo>
                    <a:pt x="6327" y="125"/>
                  </a:lnTo>
                  <a:lnTo>
                    <a:pt x="6184" y="36"/>
                  </a:lnTo>
                  <a:lnTo>
                    <a:pt x="6033" y="223"/>
                  </a:lnTo>
                  <a:lnTo>
                    <a:pt x="6033" y="375"/>
                  </a:lnTo>
                  <a:lnTo>
                    <a:pt x="5881" y="491"/>
                  </a:lnTo>
                  <a:lnTo>
                    <a:pt x="5890" y="419"/>
                  </a:lnTo>
                  <a:lnTo>
                    <a:pt x="5676" y="268"/>
                  </a:lnTo>
                  <a:lnTo>
                    <a:pt x="5640" y="250"/>
                  </a:lnTo>
                  <a:lnTo>
                    <a:pt x="5399" y="393"/>
                  </a:lnTo>
                  <a:lnTo>
                    <a:pt x="5140" y="402"/>
                  </a:lnTo>
                  <a:lnTo>
                    <a:pt x="5310" y="107"/>
                  </a:lnTo>
                  <a:lnTo>
                    <a:pt x="5256" y="107"/>
                  </a:lnTo>
                  <a:lnTo>
                    <a:pt x="5292" y="0"/>
                  </a:lnTo>
                  <a:lnTo>
                    <a:pt x="5220" y="0"/>
                  </a:lnTo>
                  <a:lnTo>
                    <a:pt x="5096" y="303"/>
                  </a:lnTo>
                  <a:lnTo>
                    <a:pt x="4819" y="27"/>
                  </a:lnTo>
                  <a:lnTo>
                    <a:pt x="4747" y="27"/>
                  </a:lnTo>
                  <a:lnTo>
                    <a:pt x="4542" y="277"/>
                  </a:lnTo>
                  <a:lnTo>
                    <a:pt x="4212" y="544"/>
                  </a:lnTo>
                  <a:lnTo>
                    <a:pt x="4096" y="214"/>
                  </a:lnTo>
                  <a:lnTo>
                    <a:pt x="4132" y="98"/>
                  </a:lnTo>
                  <a:lnTo>
                    <a:pt x="3730" y="277"/>
                  </a:lnTo>
                  <a:lnTo>
                    <a:pt x="3382" y="580"/>
                  </a:lnTo>
                  <a:lnTo>
                    <a:pt x="3703" y="955"/>
                  </a:lnTo>
                  <a:lnTo>
                    <a:pt x="3462" y="1116"/>
                  </a:lnTo>
                  <a:lnTo>
                    <a:pt x="3445" y="1490"/>
                  </a:lnTo>
                  <a:lnTo>
                    <a:pt x="3373" y="1642"/>
                  </a:lnTo>
                  <a:lnTo>
                    <a:pt x="3186" y="1731"/>
                  </a:lnTo>
                  <a:lnTo>
                    <a:pt x="3016" y="2249"/>
                  </a:lnTo>
                  <a:lnTo>
                    <a:pt x="2766" y="2490"/>
                  </a:lnTo>
                  <a:lnTo>
                    <a:pt x="2900" y="2954"/>
                  </a:lnTo>
                  <a:lnTo>
                    <a:pt x="2650" y="3016"/>
                  </a:lnTo>
                  <a:lnTo>
                    <a:pt x="2650" y="3489"/>
                  </a:lnTo>
                  <a:lnTo>
                    <a:pt x="2909" y="3382"/>
                  </a:lnTo>
                  <a:lnTo>
                    <a:pt x="3061" y="3382"/>
                  </a:lnTo>
                  <a:lnTo>
                    <a:pt x="3114" y="3579"/>
                  </a:lnTo>
                  <a:lnTo>
                    <a:pt x="3462" y="369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085482" y="3446346"/>
              <a:ext cx="568597" cy="363718"/>
            </a:xfrm>
            <a:custGeom>
              <a:avLst/>
              <a:gdLst>
                <a:gd name="T0" fmla="*/ 1932 w 4732"/>
                <a:gd name="T1" fmla="*/ 614 h 3042"/>
                <a:gd name="T2" fmla="*/ 2119 w 4732"/>
                <a:gd name="T3" fmla="*/ 820 h 3042"/>
                <a:gd name="T4" fmla="*/ 2299 w 4732"/>
                <a:gd name="T5" fmla="*/ 887 h 3042"/>
                <a:gd name="T6" fmla="*/ 2755 w 4732"/>
                <a:gd name="T7" fmla="*/ 861 h 3042"/>
                <a:gd name="T8" fmla="*/ 3080 w 4732"/>
                <a:gd name="T9" fmla="*/ 694 h 3042"/>
                <a:gd name="T10" fmla="*/ 3466 w 4732"/>
                <a:gd name="T11" fmla="*/ 352 h 3042"/>
                <a:gd name="T12" fmla="*/ 3712 w 4732"/>
                <a:gd name="T13" fmla="*/ 150 h 3042"/>
                <a:gd name="T14" fmla="*/ 4291 w 4732"/>
                <a:gd name="T15" fmla="*/ 1 h 3042"/>
                <a:gd name="T16" fmla="*/ 4624 w 4732"/>
                <a:gd name="T17" fmla="*/ 106 h 3042"/>
                <a:gd name="T18" fmla="*/ 4690 w 4732"/>
                <a:gd name="T19" fmla="*/ 378 h 3042"/>
                <a:gd name="T20" fmla="*/ 4721 w 4732"/>
                <a:gd name="T21" fmla="*/ 659 h 3042"/>
                <a:gd name="T22" fmla="*/ 4712 w 4732"/>
                <a:gd name="T23" fmla="*/ 826 h 3042"/>
                <a:gd name="T24" fmla="*/ 4361 w 4732"/>
                <a:gd name="T25" fmla="*/ 1598 h 3042"/>
                <a:gd name="T26" fmla="*/ 4019 w 4732"/>
                <a:gd name="T27" fmla="*/ 1958 h 3042"/>
                <a:gd name="T28" fmla="*/ 3247 w 4732"/>
                <a:gd name="T29" fmla="*/ 2502 h 3042"/>
                <a:gd name="T30" fmla="*/ 2782 w 4732"/>
                <a:gd name="T31" fmla="*/ 1721 h 3042"/>
                <a:gd name="T32" fmla="*/ 2220 w 4732"/>
                <a:gd name="T33" fmla="*/ 1887 h 3042"/>
                <a:gd name="T34" fmla="*/ 1702 w 4732"/>
                <a:gd name="T35" fmla="*/ 2177 h 3042"/>
                <a:gd name="T36" fmla="*/ 1562 w 4732"/>
                <a:gd name="T37" fmla="*/ 2247 h 3042"/>
                <a:gd name="T38" fmla="*/ 525 w 4732"/>
                <a:gd name="T39" fmla="*/ 3042 h 3042"/>
                <a:gd name="T40" fmla="*/ 12 w 4732"/>
                <a:gd name="T41" fmla="*/ 2016 h 3042"/>
                <a:gd name="T42" fmla="*/ 0 w 4732"/>
                <a:gd name="T43" fmla="*/ 2019 h 3042"/>
                <a:gd name="T44" fmla="*/ 650 w 4732"/>
                <a:gd name="T45" fmla="*/ 1826 h 3042"/>
                <a:gd name="T46" fmla="*/ 1097 w 4732"/>
                <a:gd name="T47" fmla="*/ 1519 h 3042"/>
                <a:gd name="T48" fmla="*/ 1413 w 4732"/>
                <a:gd name="T49" fmla="*/ 913 h 3042"/>
                <a:gd name="T50" fmla="*/ 1851 w 4732"/>
                <a:gd name="T51" fmla="*/ 656 h 3042"/>
                <a:gd name="T52" fmla="*/ 1932 w 4732"/>
                <a:gd name="T53" fmla="*/ 614 h 3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32" h="3042">
                  <a:moveTo>
                    <a:pt x="1932" y="614"/>
                  </a:moveTo>
                  <a:cubicBezTo>
                    <a:pt x="2005" y="678"/>
                    <a:pt x="2032" y="775"/>
                    <a:pt x="2119" y="820"/>
                  </a:cubicBezTo>
                  <a:cubicBezTo>
                    <a:pt x="2184" y="854"/>
                    <a:pt x="2225" y="886"/>
                    <a:pt x="2299" y="887"/>
                  </a:cubicBezTo>
                  <a:cubicBezTo>
                    <a:pt x="2451" y="889"/>
                    <a:pt x="2607" y="897"/>
                    <a:pt x="2755" y="861"/>
                  </a:cubicBezTo>
                  <a:cubicBezTo>
                    <a:pt x="2873" y="832"/>
                    <a:pt x="2981" y="765"/>
                    <a:pt x="3080" y="694"/>
                  </a:cubicBezTo>
                  <a:cubicBezTo>
                    <a:pt x="3220" y="594"/>
                    <a:pt x="3336" y="464"/>
                    <a:pt x="3466" y="352"/>
                  </a:cubicBezTo>
                  <a:cubicBezTo>
                    <a:pt x="3546" y="283"/>
                    <a:pt x="3619" y="200"/>
                    <a:pt x="3712" y="150"/>
                  </a:cubicBezTo>
                  <a:cubicBezTo>
                    <a:pt x="3895" y="51"/>
                    <a:pt x="4093" y="4"/>
                    <a:pt x="4291" y="1"/>
                  </a:cubicBezTo>
                  <a:cubicBezTo>
                    <a:pt x="4360" y="0"/>
                    <a:pt x="4590" y="44"/>
                    <a:pt x="4624" y="106"/>
                  </a:cubicBezTo>
                  <a:cubicBezTo>
                    <a:pt x="4670" y="187"/>
                    <a:pt x="4675" y="287"/>
                    <a:pt x="4690" y="378"/>
                  </a:cubicBezTo>
                  <a:cubicBezTo>
                    <a:pt x="4707" y="471"/>
                    <a:pt x="4715" y="565"/>
                    <a:pt x="4721" y="659"/>
                  </a:cubicBezTo>
                  <a:cubicBezTo>
                    <a:pt x="4724" y="714"/>
                    <a:pt x="4732" y="774"/>
                    <a:pt x="4712" y="826"/>
                  </a:cubicBezTo>
                  <a:cubicBezTo>
                    <a:pt x="4611" y="1090"/>
                    <a:pt x="4509" y="1357"/>
                    <a:pt x="4361" y="1598"/>
                  </a:cubicBezTo>
                  <a:cubicBezTo>
                    <a:pt x="4275" y="1739"/>
                    <a:pt x="4154" y="1862"/>
                    <a:pt x="4019" y="1958"/>
                  </a:cubicBezTo>
                  <a:lnTo>
                    <a:pt x="3247" y="2502"/>
                  </a:lnTo>
                  <a:lnTo>
                    <a:pt x="2782" y="1721"/>
                  </a:lnTo>
                  <a:lnTo>
                    <a:pt x="2220" y="1887"/>
                  </a:lnTo>
                  <a:lnTo>
                    <a:pt x="1702" y="2177"/>
                  </a:lnTo>
                  <a:lnTo>
                    <a:pt x="1562" y="2247"/>
                  </a:lnTo>
                  <a:lnTo>
                    <a:pt x="525" y="3042"/>
                  </a:lnTo>
                  <a:lnTo>
                    <a:pt x="12" y="2016"/>
                  </a:lnTo>
                  <a:lnTo>
                    <a:pt x="0" y="2019"/>
                  </a:lnTo>
                  <a:lnTo>
                    <a:pt x="650" y="1826"/>
                  </a:lnTo>
                  <a:lnTo>
                    <a:pt x="1097" y="1519"/>
                  </a:lnTo>
                  <a:lnTo>
                    <a:pt x="1413" y="913"/>
                  </a:lnTo>
                  <a:lnTo>
                    <a:pt x="1851" y="656"/>
                  </a:lnTo>
                  <a:lnTo>
                    <a:pt x="1932" y="614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3672495" y="2988246"/>
              <a:ext cx="382133" cy="538671"/>
            </a:xfrm>
            <a:custGeom>
              <a:avLst/>
              <a:gdLst>
                <a:gd name="T0" fmla="*/ 2455 w 3183"/>
                <a:gd name="T1" fmla="*/ 3258 h 4483"/>
                <a:gd name="T2" fmla="*/ 2691 w 3183"/>
                <a:gd name="T3" fmla="*/ 3227 h 4483"/>
                <a:gd name="T4" fmla="*/ 2735 w 3183"/>
                <a:gd name="T5" fmla="*/ 3167 h 4483"/>
                <a:gd name="T6" fmla="*/ 2857 w 3183"/>
                <a:gd name="T7" fmla="*/ 3197 h 4483"/>
                <a:gd name="T8" fmla="*/ 2866 w 3183"/>
                <a:gd name="T9" fmla="*/ 3258 h 4483"/>
                <a:gd name="T10" fmla="*/ 3183 w 3183"/>
                <a:gd name="T11" fmla="*/ 3719 h 4483"/>
                <a:gd name="T12" fmla="*/ 3057 w 3183"/>
                <a:gd name="T13" fmla="*/ 4285 h 4483"/>
                <a:gd name="T14" fmla="*/ 1952 w 3183"/>
                <a:gd name="T15" fmla="*/ 4483 h 4483"/>
                <a:gd name="T16" fmla="*/ 1858 w 3183"/>
                <a:gd name="T17" fmla="*/ 4302 h 4483"/>
                <a:gd name="T18" fmla="*/ 1776 w 3183"/>
                <a:gd name="T19" fmla="*/ 4225 h 4483"/>
                <a:gd name="T20" fmla="*/ 1872 w 3183"/>
                <a:gd name="T21" fmla="*/ 3909 h 4483"/>
                <a:gd name="T22" fmla="*/ 1904 w 3183"/>
                <a:gd name="T23" fmla="*/ 3845 h 4483"/>
                <a:gd name="T24" fmla="*/ 1905 w 3183"/>
                <a:gd name="T25" fmla="*/ 3847 h 4483"/>
                <a:gd name="T26" fmla="*/ 1981 w 3183"/>
                <a:gd name="T27" fmla="*/ 3692 h 4483"/>
                <a:gd name="T28" fmla="*/ 1604 w 3183"/>
                <a:gd name="T29" fmla="*/ 3462 h 4483"/>
                <a:gd name="T30" fmla="*/ 1757 w 3183"/>
                <a:gd name="T31" fmla="*/ 3261 h 4483"/>
                <a:gd name="T32" fmla="*/ 1553 w 3183"/>
                <a:gd name="T33" fmla="*/ 2942 h 4483"/>
                <a:gd name="T34" fmla="*/ 1375 w 3183"/>
                <a:gd name="T35" fmla="*/ 2796 h 4483"/>
                <a:gd name="T36" fmla="*/ 1219 w 3183"/>
                <a:gd name="T37" fmla="*/ 2775 h 4483"/>
                <a:gd name="T38" fmla="*/ 1043 w 3183"/>
                <a:gd name="T39" fmla="*/ 2569 h 4483"/>
                <a:gd name="T40" fmla="*/ 1141 w 3183"/>
                <a:gd name="T41" fmla="*/ 2450 h 4483"/>
                <a:gd name="T42" fmla="*/ 1030 w 3183"/>
                <a:gd name="T43" fmla="*/ 2411 h 4483"/>
                <a:gd name="T44" fmla="*/ 318 w 3183"/>
                <a:gd name="T45" fmla="*/ 1703 h 4483"/>
                <a:gd name="T46" fmla="*/ 94 w 3183"/>
                <a:gd name="T47" fmla="*/ 1843 h 4483"/>
                <a:gd name="T48" fmla="*/ 0 w 3183"/>
                <a:gd name="T49" fmla="*/ 1651 h 4483"/>
                <a:gd name="T50" fmla="*/ 284 w 3183"/>
                <a:gd name="T51" fmla="*/ 1426 h 4483"/>
                <a:gd name="T52" fmla="*/ 440 w 3183"/>
                <a:gd name="T53" fmla="*/ 1152 h 4483"/>
                <a:gd name="T54" fmla="*/ 636 w 3183"/>
                <a:gd name="T55" fmla="*/ 2 h 4483"/>
                <a:gd name="T56" fmla="*/ 1234 w 3183"/>
                <a:gd name="T57" fmla="*/ 0 h 4483"/>
                <a:gd name="T58" fmla="*/ 1374 w 3183"/>
                <a:gd name="T59" fmla="*/ 701 h 4483"/>
                <a:gd name="T60" fmla="*/ 1496 w 3183"/>
                <a:gd name="T61" fmla="*/ 677 h 4483"/>
                <a:gd name="T62" fmla="*/ 1967 w 3183"/>
                <a:gd name="T63" fmla="*/ 937 h 4483"/>
                <a:gd name="T64" fmla="*/ 2223 w 3183"/>
                <a:gd name="T65" fmla="*/ 1189 h 4483"/>
                <a:gd name="T66" fmla="*/ 2318 w 3183"/>
                <a:gd name="T67" fmla="*/ 1830 h 4483"/>
                <a:gd name="T68" fmla="*/ 2455 w 3183"/>
                <a:gd name="T69" fmla="*/ 1842 h 4483"/>
                <a:gd name="T70" fmla="*/ 2478 w 3183"/>
                <a:gd name="T71" fmla="*/ 2484 h 4483"/>
                <a:gd name="T72" fmla="*/ 2386 w 3183"/>
                <a:gd name="T73" fmla="*/ 2706 h 4483"/>
                <a:gd name="T74" fmla="*/ 2396 w 3183"/>
                <a:gd name="T75" fmla="*/ 3043 h 4483"/>
                <a:gd name="T76" fmla="*/ 2458 w 3183"/>
                <a:gd name="T77" fmla="*/ 3268 h 4483"/>
                <a:gd name="T78" fmla="*/ 2455 w 3183"/>
                <a:gd name="T79" fmla="*/ 3258 h 4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83" h="4483">
                  <a:moveTo>
                    <a:pt x="2455" y="3258"/>
                  </a:moveTo>
                  <a:lnTo>
                    <a:pt x="2691" y="3227"/>
                  </a:lnTo>
                  <a:lnTo>
                    <a:pt x="2735" y="3167"/>
                  </a:lnTo>
                  <a:lnTo>
                    <a:pt x="2857" y="3197"/>
                  </a:lnTo>
                  <a:lnTo>
                    <a:pt x="2866" y="3258"/>
                  </a:lnTo>
                  <a:lnTo>
                    <a:pt x="3183" y="3719"/>
                  </a:lnTo>
                  <a:lnTo>
                    <a:pt x="3057" y="4285"/>
                  </a:lnTo>
                  <a:cubicBezTo>
                    <a:pt x="2672" y="4211"/>
                    <a:pt x="2313" y="4304"/>
                    <a:pt x="1952" y="4483"/>
                  </a:cubicBezTo>
                  <a:lnTo>
                    <a:pt x="1858" y="4302"/>
                  </a:lnTo>
                  <a:lnTo>
                    <a:pt x="1776" y="4225"/>
                  </a:lnTo>
                  <a:lnTo>
                    <a:pt x="1872" y="3909"/>
                  </a:lnTo>
                  <a:lnTo>
                    <a:pt x="1904" y="3845"/>
                  </a:lnTo>
                  <a:lnTo>
                    <a:pt x="1905" y="3847"/>
                  </a:lnTo>
                  <a:lnTo>
                    <a:pt x="1981" y="3692"/>
                  </a:lnTo>
                  <a:lnTo>
                    <a:pt x="1604" y="3462"/>
                  </a:lnTo>
                  <a:lnTo>
                    <a:pt x="1757" y="3261"/>
                  </a:lnTo>
                  <a:lnTo>
                    <a:pt x="1553" y="2942"/>
                  </a:lnTo>
                  <a:lnTo>
                    <a:pt x="1375" y="2796"/>
                  </a:lnTo>
                  <a:lnTo>
                    <a:pt x="1219" y="2775"/>
                  </a:lnTo>
                  <a:lnTo>
                    <a:pt x="1043" y="2569"/>
                  </a:lnTo>
                  <a:lnTo>
                    <a:pt x="1141" y="2450"/>
                  </a:lnTo>
                  <a:lnTo>
                    <a:pt x="1030" y="2411"/>
                  </a:lnTo>
                  <a:lnTo>
                    <a:pt x="318" y="1703"/>
                  </a:lnTo>
                  <a:lnTo>
                    <a:pt x="94" y="1843"/>
                  </a:lnTo>
                  <a:lnTo>
                    <a:pt x="0" y="1651"/>
                  </a:lnTo>
                  <a:lnTo>
                    <a:pt x="284" y="1426"/>
                  </a:lnTo>
                  <a:lnTo>
                    <a:pt x="440" y="1152"/>
                  </a:lnTo>
                  <a:lnTo>
                    <a:pt x="636" y="2"/>
                  </a:lnTo>
                  <a:lnTo>
                    <a:pt x="1234" y="0"/>
                  </a:lnTo>
                  <a:lnTo>
                    <a:pt x="1374" y="701"/>
                  </a:lnTo>
                  <a:lnTo>
                    <a:pt x="1496" y="677"/>
                  </a:lnTo>
                  <a:lnTo>
                    <a:pt x="1967" y="937"/>
                  </a:lnTo>
                  <a:lnTo>
                    <a:pt x="2223" y="1189"/>
                  </a:lnTo>
                  <a:lnTo>
                    <a:pt x="2318" y="1830"/>
                  </a:lnTo>
                  <a:lnTo>
                    <a:pt x="2455" y="1842"/>
                  </a:lnTo>
                  <a:lnTo>
                    <a:pt x="2478" y="2484"/>
                  </a:lnTo>
                  <a:lnTo>
                    <a:pt x="2386" y="2706"/>
                  </a:lnTo>
                  <a:lnTo>
                    <a:pt x="2396" y="3043"/>
                  </a:lnTo>
                  <a:lnTo>
                    <a:pt x="2458" y="3268"/>
                  </a:lnTo>
                  <a:lnTo>
                    <a:pt x="2455" y="325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3907300" y="2923789"/>
              <a:ext cx="220993" cy="455798"/>
            </a:xfrm>
            <a:custGeom>
              <a:avLst/>
              <a:gdLst>
                <a:gd name="T0" fmla="*/ 1840 w 1840"/>
                <a:gd name="T1" fmla="*/ 438 h 3816"/>
                <a:gd name="T2" fmla="*/ 1549 w 1840"/>
                <a:gd name="T3" fmla="*/ 524 h 3816"/>
                <a:gd name="T4" fmla="*/ 1675 w 1840"/>
                <a:gd name="T5" fmla="*/ 929 h 3816"/>
                <a:gd name="T6" fmla="*/ 1623 w 1840"/>
                <a:gd name="T7" fmla="*/ 925 h 3816"/>
                <a:gd name="T8" fmla="*/ 1818 w 1840"/>
                <a:gd name="T9" fmla="*/ 1769 h 3816"/>
                <a:gd name="T10" fmla="*/ 1627 w 1840"/>
                <a:gd name="T11" fmla="*/ 1791 h 3816"/>
                <a:gd name="T12" fmla="*/ 1392 w 1840"/>
                <a:gd name="T13" fmla="*/ 2539 h 3816"/>
                <a:gd name="T14" fmla="*/ 1118 w 1840"/>
                <a:gd name="T15" fmla="*/ 2483 h 3816"/>
                <a:gd name="T16" fmla="*/ 1079 w 1840"/>
                <a:gd name="T17" fmla="*/ 3097 h 3816"/>
                <a:gd name="T18" fmla="*/ 909 w 1840"/>
                <a:gd name="T19" fmla="*/ 3462 h 3816"/>
                <a:gd name="T20" fmla="*/ 1013 w 1840"/>
                <a:gd name="T21" fmla="*/ 3479 h 3816"/>
                <a:gd name="T22" fmla="*/ 961 w 1840"/>
                <a:gd name="T23" fmla="*/ 3636 h 3816"/>
                <a:gd name="T24" fmla="*/ 1009 w 1840"/>
                <a:gd name="T25" fmla="*/ 3671 h 3816"/>
                <a:gd name="T26" fmla="*/ 909 w 1840"/>
                <a:gd name="T27" fmla="*/ 3745 h 3816"/>
                <a:gd name="T28" fmla="*/ 787 w 1840"/>
                <a:gd name="T29" fmla="*/ 3715 h 3816"/>
                <a:gd name="T30" fmla="*/ 743 w 1840"/>
                <a:gd name="T31" fmla="*/ 3775 h 3816"/>
                <a:gd name="T32" fmla="*/ 507 w 1840"/>
                <a:gd name="T33" fmla="*/ 3806 h 3816"/>
                <a:gd name="T34" fmla="*/ 510 w 1840"/>
                <a:gd name="T35" fmla="*/ 3816 h 3816"/>
                <a:gd name="T36" fmla="*/ 440 w 1840"/>
                <a:gd name="T37" fmla="*/ 3596 h 3816"/>
                <a:gd name="T38" fmla="*/ 431 w 1840"/>
                <a:gd name="T39" fmla="*/ 3237 h 3816"/>
                <a:gd name="T40" fmla="*/ 519 w 1840"/>
                <a:gd name="T41" fmla="*/ 3035 h 3816"/>
                <a:gd name="T42" fmla="*/ 493 w 1840"/>
                <a:gd name="T43" fmla="*/ 2394 h 3816"/>
                <a:gd name="T44" fmla="*/ 361 w 1840"/>
                <a:gd name="T45" fmla="*/ 2394 h 3816"/>
                <a:gd name="T46" fmla="*/ 273 w 1840"/>
                <a:gd name="T47" fmla="*/ 1745 h 3816"/>
                <a:gd name="T48" fmla="*/ 1 w 1840"/>
                <a:gd name="T49" fmla="*/ 1499 h 3816"/>
                <a:gd name="T50" fmla="*/ 0 w 1840"/>
                <a:gd name="T51" fmla="*/ 1493 h 3816"/>
                <a:gd name="T52" fmla="*/ 10 w 1840"/>
                <a:gd name="T53" fmla="*/ 1499 h 3816"/>
                <a:gd name="T54" fmla="*/ 36 w 1840"/>
                <a:gd name="T55" fmla="*/ 1429 h 3816"/>
                <a:gd name="T56" fmla="*/ 159 w 1840"/>
                <a:gd name="T57" fmla="*/ 1412 h 3816"/>
                <a:gd name="T58" fmla="*/ 256 w 1840"/>
                <a:gd name="T59" fmla="*/ 1131 h 3816"/>
                <a:gd name="T60" fmla="*/ 229 w 1840"/>
                <a:gd name="T61" fmla="*/ 473 h 3816"/>
                <a:gd name="T62" fmla="*/ 1256 w 1840"/>
                <a:gd name="T63" fmla="*/ 587 h 3816"/>
                <a:gd name="T64" fmla="*/ 1256 w 1840"/>
                <a:gd name="T65" fmla="*/ 8 h 3816"/>
                <a:gd name="T66" fmla="*/ 1257 w 1840"/>
                <a:gd name="T67" fmla="*/ 0 h 3816"/>
                <a:gd name="T68" fmla="*/ 1395 w 1840"/>
                <a:gd name="T69" fmla="*/ 148 h 3816"/>
                <a:gd name="T70" fmla="*/ 1821 w 1840"/>
                <a:gd name="T71" fmla="*/ 398 h 3816"/>
                <a:gd name="T72" fmla="*/ 1840 w 1840"/>
                <a:gd name="T73" fmla="*/ 438 h 3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40" h="3816">
                  <a:moveTo>
                    <a:pt x="1840" y="438"/>
                  </a:moveTo>
                  <a:lnTo>
                    <a:pt x="1549" y="524"/>
                  </a:lnTo>
                  <a:lnTo>
                    <a:pt x="1675" y="929"/>
                  </a:lnTo>
                  <a:lnTo>
                    <a:pt x="1623" y="925"/>
                  </a:lnTo>
                  <a:lnTo>
                    <a:pt x="1818" y="1769"/>
                  </a:lnTo>
                  <a:lnTo>
                    <a:pt x="1627" y="1791"/>
                  </a:lnTo>
                  <a:lnTo>
                    <a:pt x="1392" y="2539"/>
                  </a:lnTo>
                  <a:lnTo>
                    <a:pt x="1118" y="2483"/>
                  </a:lnTo>
                  <a:lnTo>
                    <a:pt x="1079" y="3097"/>
                  </a:lnTo>
                  <a:lnTo>
                    <a:pt x="909" y="3462"/>
                  </a:lnTo>
                  <a:lnTo>
                    <a:pt x="1013" y="3479"/>
                  </a:lnTo>
                  <a:lnTo>
                    <a:pt x="961" y="3636"/>
                  </a:lnTo>
                  <a:lnTo>
                    <a:pt x="1009" y="3671"/>
                  </a:lnTo>
                  <a:lnTo>
                    <a:pt x="909" y="3745"/>
                  </a:lnTo>
                  <a:lnTo>
                    <a:pt x="787" y="3715"/>
                  </a:lnTo>
                  <a:lnTo>
                    <a:pt x="743" y="3775"/>
                  </a:lnTo>
                  <a:lnTo>
                    <a:pt x="507" y="3806"/>
                  </a:lnTo>
                  <a:lnTo>
                    <a:pt x="510" y="3816"/>
                  </a:lnTo>
                  <a:lnTo>
                    <a:pt x="440" y="3596"/>
                  </a:lnTo>
                  <a:lnTo>
                    <a:pt x="431" y="3237"/>
                  </a:lnTo>
                  <a:lnTo>
                    <a:pt x="519" y="3035"/>
                  </a:lnTo>
                  <a:lnTo>
                    <a:pt x="493" y="2394"/>
                  </a:lnTo>
                  <a:lnTo>
                    <a:pt x="361" y="2394"/>
                  </a:lnTo>
                  <a:lnTo>
                    <a:pt x="273" y="1745"/>
                  </a:lnTo>
                  <a:lnTo>
                    <a:pt x="1" y="1499"/>
                  </a:lnTo>
                  <a:lnTo>
                    <a:pt x="0" y="1493"/>
                  </a:lnTo>
                  <a:lnTo>
                    <a:pt x="10" y="1499"/>
                  </a:lnTo>
                  <a:lnTo>
                    <a:pt x="36" y="1429"/>
                  </a:lnTo>
                  <a:lnTo>
                    <a:pt x="159" y="1412"/>
                  </a:lnTo>
                  <a:lnTo>
                    <a:pt x="256" y="1131"/>
                  </a:lnTo>
                  <a:lnTo>
                    <a:pt x="229" y="473"/>
                  </a:lnTo>
                  <a:lnTo>
                    <a:pt x="1256" y="587"/>
                  </a:lnTo>
                  <a:lnTo>
                    <a:pt x="1256" y="8"/>
                  </a:lnTo>
                  <a:lnTo>
                    <a:pt x="1257" y="0"/>
                  </a:lnTo>
                  <a:lnTo>
                    <a:pt x="1395" y="148"/>
                  </a:lnTo>
                  <a:lnTo>
                    <a:pt x="1821" y="398"/>
                  </a:lnTo>
                  <a:lnTo>
                    <a:pt x="1840" y="43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4040816" y="3432533"/>
              <a:ext cx="446590" cy="336094"/>
            </a:xfrm>
            <a:custGeom>
              <a:avLst/>
              <a:gdLst>
                <a:gd name="T0" fmla="*/ 0 w 3735"/>
                <a:gd name="T1" fmla="*/ 575 h 2799"/>
                <a:gd name="T2" fmla="*/ 794 w 3735"/>
                <a:gd name="T3" fmla="*/ 1585 h 2799"/>
                <a:gd name="T4" fmla="*/ 977 w 3735"/>
                <a:gd name="T5" fmla="*/ 2278 h 2799"/>
                <a:gd name="T6" fmla="*/ 1396 w 3735"/>
                <a:gd name="T7" fmla="*/ 2766 h 2799"/>
                <a:gd name="T8" fmla="*/ 1714 w 3735"/>
                <a:gd name="T9" fmla="*/ 2742 h 2799"/>
                <a:gd name="T10" fmla="*/ 1524 w 3735"/>
                <a:gd name="T11" fmla="*/ 2301 h 2799"/>
                <a:gd name="T12" fmla="*/ 1796 w 3735"/>
                <a:gd name="T13" fmla="*/ 2211 h 2799"/>
                <a:gd name="T14" fmla="*/ 2064 w 3735"/>
                <a:gd name="T15" fmla="*/ 2799 h 2799"/>
                <a:gd name="T16" fmla="*/ 2510 w 3735"/>
                <a:gd name="T17" fmla="*/ 2538 h 2799"/>
                <a:gd name="T18" fmla="*/ 2597 w 3735"/>
                <a:gd name="T19" fmla="*/ 2608 h 2799"/>
                <a:gd name="T20" fmla="*/ 2635 w 3735"/>
                <a:gd name="T21" fmla="*/ 2473 h 2799"/>
                <a:gd name="T22" fmla="*/ 2745 w 3735"/>
                <a:gd name="T23" fmla="*/ 2507 h 2799"/>
                <a:gd name="T24" fmla="*/ 2794 w 3735"/>
                <a:gd name="T25" fmla="*/ 2322 h 2799"/>
                <a:gd name="T26" fmla="*/ 2861 w 3735"/>
                <a:gd name="T27" fmla="*/ 2326 h 2799"/>
                <a:gd name="T28" fmla="*/ 2875 w 3735"/>
                <a:gd name="T29" fmla="*/ 2035 h 2799"/>
                <a:gd name="T30" fmla="*/ 3347 w 3735"/>
                <a:gd name="T31" fmla="*/ 2461 h 2799"/>
                <a:gd name="T32" fmla="*/ 3415 w 3735"/>
                <a:gd name="T33" fmla="*/ 2492 h 2799"/>
                <a:gd name="T34" fmla="*/ 3735 w 3735"/>
                <a:gd name="T35" fmla="*/ 1768 h 2799"/>
                <a:gd name="T36" fmla="*/ 3705 w 3735"/>
                <a:gd name="T37" fmla="*/ 1532 h 2799"/>
                <a:gd name="T38" fmla="*/ 3568 w 3735"/>
                <a:gd name="T39" fmla="*/ 1265 h 2799"/>
                <a:gd name="T40" fmla="*/ 3476 w 3735"/>
                <a:gd name="T41" fmla="*/ 1135 h 2799"/>
                <a:gd name="T42" fmla="*/ 2722 w 3735"/>
                <a:gd name="T43" fmla="*/ 579 h 2799"/>
                <a:gd name="T44" fmla="*/ 2135 w 3735"/>
                <a:gd name="T45" fmla="*/ 374 h 2799"/>
                <a:gd name="T46" fmla="*/ 1892 w 3735"/>
                <a:gd name="T47" fmla="*/ 145 h 2799"/>
                <a:gd name="T48" fmla="*/ 1785 w 3735"/>
                <a:gd name="T49" fmla="*/ 214 h 2799"/>
                <a:gd name="T50" fmla="*/ 1686 w 3735"/>
                <a:gd name="T51" fmla="*/ 61 h 2799"/>
                <a:gd name="T52" fmla="*/ 1358 w 3735"/>
                <a:gd name="T53" fmla="*/ 0 h 2799"/>
                <a:gd name="T54" fmla="*/ 246 w 3735"/>
                <a:gd name="T55" fmla="*/ 54 h 2799"/>
                <a:gd name="T56" fmla="*/ 109 w 3735"/>
                <a:gd name="T57" fmla="*/ 87 h 2799"/>
                <a:gd name="T58" fmla="*/ 0 w 3735"/>
                <a:gd name="T59" fmla="*/ 575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35" h="2799">
                  <a:moveTo>
                    <a:pt x="0" y="575"/>
                  </a:moveTo>
                  <a:cubicBezTo>
                    <a:pt x="412" y="690"/>
                    <a:pt x="654" y="1054"/>
                    <a:pt x="794" y="1585"/>
                  </a:cubicBezTo>
                  <a:lnTo>
                    <a:pt x="977" y="2278"/>
                  </a:lnTo>
                  <a:lnTo>
                    <a:pt x="1396" y="2766"/>
                  </a:lnTo>
                  <a:lnTo>
                    <a:pt x="1714" y="2742"/>
                  </a:lnTo>
                  <a:lnTo>
                    <a:pt x="1524" y="2301"/>
                  </a:lnTo>
                  <a:lnTo>
                    <a:pt x="1796" y="2211"/>
                  </a:lnTo>
                  <a:lnTo>
                    <a:pt x="2064" y="2799"/>
                  </a:lnTo>
                  <a:lnTo>
                    <a:pt x="2510" y="2538"/>
                  </a:lnTo>
                  <a:lnTo>
                    <a:pt x="2597" y="2608"/>
                  </a:lnTo>
                  <a:lnTo>
                    <a:pt x="2635" y="2473"/>
                  </a:lnTo>
                  <a:lnTo>
                    <a:pt x="2745" y="2507"/>
                  </a:lnTo>
                  <a:lnTo>
                    <a:pt x="2794" y="2322"/>
                  </a:lnTo>
                  <a:lnTo>
                    <a:pt x="2861" y="2326"/>
                  </a:lnTo>
                  <a:lnTo>
                    <a:pt x="2875" y="2035"/>
                  </a:lnTo>
                  <a:lnTo>
                    <a:pt x="3347" y="2461"/>
                  </a:lnTo>
                  <a:lnTo>
                    <a:pt x="3415" y="2492"/>
                  </a:lnTo>
                  <a:lnTo>
                    <a:pt x="3735" y="1768"/>
                  </a:lnTo>
                  <a:lnTo>
                    <a:pt x="3705" y="1532"/>
                  </a:lnTo>
                  <a:lnTo>
                    <a:pt x="3568" y="1265"/>
                  </a:lnTo>
                  <a:lnTo>
                    <a:pt x="3476" y="1135"/>
                  </a:lnTo>
                  <a:lnTo>
                    <a:pt x="2722" y="579"/>
                  </a:lnTo>
                  <a:lnTo>
                    <a:pt x="2135" y="374"/>
                  </a:lnTo>
                  <a:lnTo>
                    <a:pt x="1892" y="145"/>
                  </a:lnTo>
                  <a:lnTo>
                    <a:pt x="1785" y="214"/>
                  </a:lnTo>
                  <a:lnTo>
                    <a:pt x="1686" y="61"/>
                  </a:lnTo>
                  <a:lnTo>
                    <a:pt x="1358" y="0"/>
                  </a:lnTo>
                  <a:cubicBezTo>
                    <a:pt x="866" y="221"/>
                    <a:pt x="495" y="239"/>
                    <a:pt x="246" y="54"/>
                  </a:cubicBezTo>
                  <a:lnTo>
                    <a:pt x="109" y="87"/>
                  </a:lnTo>
                  <a:lnTo>
                    <a:pt x="0" y="57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3928018" y="3485481"/>
              <a:ext cx="257825" cy="352208"/>
            </a:xfrm>
            <a:custGeom>
              <a:avLst/>
              <a:gdLst>
                <a:gd name="T0" fmla="*/ 2152 w 2152"/>
                <a:gd name="T1" fmla="*/ 2105 h 2935"/>
                <a:gd name="T2" fmla="*/ 2025 w 2152"/>
                <a:gd name="T3" fmla="*/ 2195 h 2935"/>
                <a:gd name="T4" fmla="*/ 1708 w 2152"/>
                <a:gd name="T5" fmla="*/ 2036 h 2935"/>
                <a:gd name="T6" fmla="*/ 1650 w 2152"/>
                <a:gd name="T7" fmla="*/ 2178 h 2935"/>
                <a:gd name="T8" fmla="*/ 1600 w 2152"/>
                <a:gd name="T9" fmla="*/ 2728 h 2935"/>
                <a:gd name="T10" fmla="*/ 1475 w 2152"/>
                <a:gd name="T11" fmla="*/ 2744 h 2935"/>
                <a:gd name="T12" fmla="*/ 1192 w 2152"/>
                <a:gd name="T13" fmla="*/ 2611 h 2935"/>
                <a:gd name="T14" fmla="*/ 1158 w 2152"/>
                <a:gd name="T15" fmla="*/ 2769 h 2935"/>
                <a:gd name="T16" fmla="*/ 992 w 2152"/>
                <a:gd name="T17" fmla="*/ 2711 h 2935"/>
                <a:gd name="T18" fmla="*/ 150 w 2152"/>
                <a:gd name="T19" fmla="*/ 2935 h 2935"/>
                <a:gd name="T20" fmla="*/ 0 w 2152"/>
                <a:gd name="T21" fmla="*/ 2286 h 2935"/>
                <a:gd name="T22" fmla="*/ 267 w 2152"/>
                <a:gd name="T23" fmla="*/ 2236 h 2935"/>
                <a:gd name="T24" fmla="*/ 259 w 2152"/>
                <a:gd name="T25" fmla="*/ 2045 h 2935"/>
                <a:gd name="T26" fmla="*/ 492 w 2152"/>
                <a:gd name="T27" fmla="*/ 1970 h 2935"/>
                <a:gd name="T28" fmla="*/ 534 w 2152"/>
                <a:gd name="T29" fmla="*/ 420 h 2935"/>
                <a:gd name="T30" fmla="*/ 617 w 2152"/>
                <a:gd name="T31" fmla="*/ 404 h 2935"/>
                <a:gd name="T32" fmla="*/ 562 w 2152"/>
                <a:gd name="T33" fmla="*/ 112 h 2935"/>
                <a:gd name="T34" fmla="*/ 936 w 2152"/>
                <a:gd name="T35" fmla="*/ 133 h 2935"/>
                <a:gd name="T36" fmla="*/ 966 w 2152"/>
                <a:gd name="T37" fmla="*/ 0 h 2935"/>
                <a:gd name="T38" fmla="*/ 938 w 2152"/>
                <a:gd name="T39" fmla="*/ 126 h 2935"/>
                <a:gd name="T40" fmla="*/ 1732 w 2152"/>
                <a:gd name="T41" fmla="*/ 1136 h 2935"/>
                <a:gd name="T42" fmla="*/ 1915 w 2152"/>
                <a:gd name="T43" fmla="*/ 1829 h 2935"/>
                <a:gd name="T44" fmla="*/ 2152 w 2152"/>
                <a:gd name="T45" fmla="*/ 2105 h 2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52" h="2935">
                  <a:moveTo>
                    <a:pt x="2152" y="2105"/>
                  </a:moveTo>
                  <a:lnTo>
                    <a:pt x="2025" y="2195"/>
                  </a:lnTo>
                  <a:lnTo>
                    <a:pt x="1708" y="2036"/>
                  </a:lnTo>
                  <a:lnTo>
                    <a:pt x="1650" y="2178"/>
                  </a:lnTo>
                  <a:lnTo>
                    <a:pt x="1600" y="2728"/>
                  </a:lnTo>
                  <a:lnTo>
                    <a:pt x="1475" y="2744"/>
                  </a:lnTo>
                  <a:lnTo>
                    <a:pt x="1192" y="2611"/>
                  </a:lnTo>
                  <a:lnTo>
                    <a:pt x="1158" y="2769"/>
                  </a:lnTo>
                  <a:lnTo>
                    <a:pt x="992" y="2711"/>
                  </a:lnTo>
                  <a:lnTo>
                    <a:pt x="150" y="2935"/>
                  </a:lnTo>
                  <a:lnTo>
                    <a:pt x="0" y="2286"/>
                  </a:lnTo>
                  <a:lnTo>
                    <a:pt x="267" y="2236"/>
                  </a:lnTo>
                  <a:lnTo>
                    <a:pt x="259" y="2045"/>
                  </a:lnTo>
                  <a:lnTo>
                    <a:pt x="492" y="1970"/>
                  </a:lnTo>
                  <a:lnTo>
                    <a:pt x="534" y="420"/>
                  </a:lnTo>
                  <a:lnTo>
                    <a:pt x="617" y="404"/>
                  </a:lnTo>
                  <a:lnTo>
                    <a:pt x="562" y="112"/>
                  </a:lnTo>
                  <a:cubicBezTo>
                    <a:pt x="685" y="102"/>
                    <a:pt x="809" y="109"/>
                    <a:pt x="936" y="133"/>
                  </a:cubicBezTo>
                  <a:lnTo>
                    <a:pt x="966" y="0"/>
                  </a:lnTo>
                  <a:lnTo>
                    <a:pt x="938" y="126"/>
                  </a:lnTo>
                  <a:cubicBezTo>
                    <a:pt x="1350" y="241"/>
                    <a:pt x="1592" y="605"/>
                    <a:pt x="1732" y="1136"/>
                  </a:cubicBezTo>
                  <a:lnTo>
                    <a:pt x="1915" y="1829"/>
                  </a:lnTo>
                  <a:lnTo>
                    <a:pt x="2152" y="210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120"/>
            <p:cNvSpPr>
              <a:spLocks noEditPoints="1"/>
            </p:cNvSpPr>
            <p:nvPr/>
          </p:nvSpPr>
          <p:spPr bwMode="auto">
            <a:xfrm>
              <a:off x="3660985" y="3499293"/>
              <a:ext cx="340697" cy="451194"/>
            </a:xfrm>
            <a:custGeom>
              <a:avLst/>
              <a:gdLst>
                <a:gd name="T0" fmla="*/ 2369 w 2837"/>
                <a:gd name="T1" fmla="*/ 2833 h 3759"/>
                <a:gd name="T2" fmla="*/ 2222 w 2837"/>
                <a:gd name="T3" fmla="*/ 2875 h 3759"/>
                <a:gd name="T4" fmla="*/ 2195 w 2837"/>
                <a:gd name="T5" fmla="*/ 2792 h 3759"/>
                <a:gd name="T6" fmla="*/ 1937 w 2837"/>
                <a:gd name="T7" fmla="*/ 2742 h 3759"/>
                <a:gd name="T8" fmla="*/ 1904 w 2837"/>
                <a:gd name="T9" fmla="*/ 2926 h 3759"/>
                <a:gd name="T10" fmla="*/ 1362 w 2837"/>
                <a:gd name="T11" fmla="*/ 2726 h 3759"/>
                <a:gd name="T12" fmla="*/ 1318 w 2837"/>
                <a:gd name="T13" fmla="*/ 2855 h 3759"/>
                <a:gd name="T14" fmla="*/ 1216 w 2837"/>
                <a:gd name="T15" fmla="*/ 2801 h 3759"/>
                <a:gd name="T16" fmla="*/ 954 w 2837"/>
                <a:gd name="T17" fmla="*/ 3167 h 3759"/>
                <a:gd name="T18" fmla="*/ 821 w 2837"/>
                <a:gd name="T19" fmla="*/ 3351 h 3759"/>
                <a:gd name="T20" fmla="*/ 704 w 2837"/>
                <a:gd name="T21" fmla="*/ 3534 h 3759"/>
                <a:gd name="T22" fmla="*/ 729 w 2837"/>
                <a:gd name="T23" fmla="*/ 3584 h 3759"/>
                <a:gd name="T24" fmla="*/ 579 w 2837"/>
                <a:gd name="T25" fmla="*/ 3759 h 3759"/>
                <a:gd name="T26" fmla="*/ 330 w 2837"/>
                <a:gd name="T27" fmla="*/ 3729 h 3759"/>
                <a:gd name="T28" fmla="*/ 329 w 2837"/>
                <a:gd name="T29" fmla="*/ 3727 h 3759"/>
                <a:gd name="T30" fmla="*/ 101 w 2837"/>
                <a:gd name="T31" fmla="*/ 3460 h 3759"/>
                <a:gd name="T32" fmla="*/ 101 w 2837"/>
                <a:gd name="T33" fmla="*/ 3459 h 3759"/>
                <a:gd name="T34" fmla="*/ 295 w 2837"/>
                <a:gd name="T35" fmla="*/ 3318 h 3759"/>
                <a:gd name="T36" fmla="*/ 875 w 2837"/>
                <a:gd name="T37" fmla="*/ 2452 h 3759"/>
                <a:gd name="T38" fmla="*/ 1173 w 2837"/>
                <a:gd name="T39" fmla="*/ 1783 h 3759"/>
                <a:gd name="T40" fmla="*/ 1274 w 2837"/>
                <a:gd name="T41" fmla="*/ 1576 h 3759"/>
                <a:gd name="T42" fmla="*/ 1434 w 2837"/>
                <a:gd name="T43" fmla="*/ 1348 h 3759"/>
                <a:gd name="T44" fmla="*/ 1636 w 2837"/>
                <a:gd name="T45" fmla="*/ 1174 h 3759"/>
                <a:gd name="T46" fmla="*/ 1720 w 2837"/>
                <a:gd name="T47" fmla="*/ 1052 h 3759"/>
                <a:gd name="T48" fmla="*/ 1830 w 2837"/>
                <a:gd name="T49" fmla="*/ 617 h 3759"/>
                <a:gd name="T50" fmla="*/ 1907 w 2837"/>
                <a:gd name="T51" fmla="*/ 372 h 3759"/>
                <a:gd name="T52" fmla="*/ 2051 w 2837"/>
                <a:gd name="T53" fmla="*/ 229 h 3759"/>
                <a:gd name="T54" fmla="*/ 2782 w 2837"/>
                <a:gd name="T55" fmla="*/ 10 h 3759"/>
                <a:gd name="T56" fmla="*/ 2791 w 2837"/>
                <a:gd name="T57" fmla="*/ 55 h 3759"/>
                <a:gd name="T58" fmla="*/ 2837 w 2837"/>
                <a:gd name="T59" fmla="*/ 302 h 3759"/>
                <a:gd name="T60" fmla="*/ 2754 w 2837"/>
                <a:gd name="T61" fmla="*/ 318 h 3759"/>
                <a:gd name="T62" fmla="*/ 2712 w 2837"/>
                <a:gd name="T63" fmla="*/ 1868 h 3759"/>
                <a:gd name="T64" fmla="*/ 2479 w 2837"/>
                <a:gd name="T65" fmla="*/ 1943 h 3759"/>
                <a:gd name="T66" fmla="*/ 2487 w 2837"/>
                <a:gd name="T67" fmla="*/ 2134 h 3759"/>
                <a:gd name="T68" fmla="*/ 2220 w 2837"/>
                <a:gd name="T69" fmla="*/ 2184 h 3759"/>
                <a:gd name="T70" fmla="*/ 2370 w 2837"/>
                <a:gd name="T71" fmla="*/ 2833 h 3759"/>
                <a:gd name="T72" fmla="*/ 2369 w 2837"/>
                <a:gd name="T73" fmla="*/ 2833 h 3759"/>
                <a:gd name="T74" fmla="*/ 0 w 2837"/>
                <a:gd name="T75" fmla="*/ 3512 h 3759"/>
                <a:gd name="T76" fmla="*/ 0 w 2837"/>
                <a:gd name="T77" fmla="*/ 3512 h 3759"/>
                <a:gd name="T78" fmla="*/ 5 w 2837"/>
                <a:gd name="T79" fmla="*/ 3509 h 3759"/>
                <a:gd name="T80" fmla="*/ 0 w 2837"/>
                <a:gd name="T81" fmla="*/ 3512 h 3759"/>
                <a:gd name="T82" fmla="*/ 25 w 2837"/>
                <a:gd name="T83" fmla="*/ 3497 h 3759"/>
                <a:gd name="T84" fmla="*/ 25 w 2837"/>
                <a:gd name="T85" fmla="*/ 3497 h 3759"/>
                <a:gd name="T86" fmla="*/ 25 w 2837"/>
                <a:gd name="T87" fmla="*/ 3497 h 3759"/>
                <a:gd name="T88" fmla="*/ 30 w 2837"/>
                <a:gd name="T89" fmla="*/ 3494 h 3759"/>
                <a:gd name="T90" fmla="*/ 35 w 2837"/>
                <a:gd name="T91" fmla="*/ 3490 h 3759"/>
                <a:gd name="T92" fmla="*/ 30 w 2837"/>
                <a:gd name="T93" fmla="*/ 3494 h 3759"/>
                <a:gd name="T94" fmla="*/ 47 w 2837"/>
                <a:gd name="T95" fmla="*/ 3483 h 3759"/>
                <a:gd name="T96" fmla="*/ 50 w 2837"/>
                <a:gd name="T97" fmla="*/ 3481 h 3759"/>
                <a:gd name="T98" fmla="*/ 47 w 2837"/>
                <a:gd name="T99" fmla="*/ 3483 h 3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37" h="3759">
                  <a:moveTo>
                    <a:pt x="2369" y="2833"/>
                  </a:moveTo>
                  <a:lnTo>
                    <a:pt x="2222" y="2875"/>
                  </a:lnTo>
                  <a:lnTo>
                    <a:pt x="2195" y="2792"/>
                  </a:lnTo>
                  <a:lnTo>
                    <a:pt x="1937" y="2742"/>
                  </a:lnTo>
                  <a:lnTo>
                    <a:pt x="1904" y="2926"/>
                  </a:lnTo>
                  <a:lnTo>
                    <a:pt x="1362" y="2726"/>
                  </a:lnTo>
                  <a:lnTo>
                    <a:pt x="1318" y="2855"/>
                  </a:lnTo>
                  <a:lnTo>
                    <a:pt x="1216" y="2801"/>
                  </a:lnTo>
                  <a:lnTo>
                    <a:pt x="954" y="3167"/>
                  </a:lnTo>
                  <a:lnTo>
                    <a:pt x="821" y="3351"/>
                  </a:lnTo>
                  <a:lnTo>
                    <a:pt x="704" y="3534"/>
                  </a:lnTo>
                  <a:lnTo>
                    <a:pt x="729" y="3584"/>
                  </a:lnTo>
                  <a:lnTo>
                    <a:pt x="579" y="3759"/>
                  </a:lnTo>
                  <a:lnTo>
                    <a:pt x="330" y="3729"/>
                  </a:lnTo>
                  <a:lnTo>
                    <a:pt x="329" y="3727"/>
                  </a:lnTo>
                  <a:lnTo>
                    <a:pt x="101" y="3460"/>
                  </a:lnTo>
                  <a:lnTo>
                    <a:pt x="101" y="3459"/>
                  </a:lnTo>
                  <a:lnTo>
                    <a:pt x="295" y="3318"/>
                  </a:lnTo>
                  <a:lnTo>
                    <a:pt x="875" y="2452"/>
                  </a:lnTo>
                  <a:lnTo>
                    <a:pt x="1173" y="1783"/>
                  </a:lnTo>
                  <a:lnTo>
                    <a:pt x="1274" y="1576"/>
                  </a:lnTo>
                  <a:lnTo>
                    <a:pt x="1434" y="1348"/>
                  </a:lnTo>
                  <a:lnTo>
                    <a:pt x="1636" y="1174"/>
                  </a:lnTo>
                  <a:lnTo>
                    <a:pt x="1720" y="1052"/>
                  </a:lnTo>
                  <a:lnTo>
                    <a:pt x="1830" y="617"/>
                  </a:lnTo>
                  <a:lnTo>
                    <a:pt x="1907" y="372"/>
                  </a:lnTo>
                  <a:lnTo>
                    <a:pt x="2051" y="229"/>
                  </a:lnTo>
                  <a:cubicBezTo>
                    <a:pt x="2302" y="105"/>
                    <a:pt x="2780" y="0"/>
                    <a:pt x="2782" y="10"/>
                  </a:cubicBezTo>
                  <a:lnTo>
                    <a:pt x="2791" y="55"/>
                  </a:lnTo>
                  <a:lnTo>
                    <a:pt x="2837" y="302"/>
                  </a:lnTo>
                  <a:lnTo>
                    <a:pt x="2754" y="318"/>
                  </a:lnTo>
                  <a:lnTo>
                    <a:pt x="2712" y="1868"/>
                  </a:lnTo>
                  <a:lnTo>
                    <a:pt x="2479" y="1943"/>
                  </a:lnTo>
                  <a:lnTo>
                    <a:pt x="2487" y="2134"/>
                  </a:lnTo>
                  <a:lnTo>
                    <a:pt x="2220" y="2184"/>
                  </a:lnTo>
                  <a:lnTo>
                    <a:pt x="2370" y="2833"/>
                  </a:lnTo>
                  <a:lnTo>
                    <a:pt x="2369" y="2833"/>
                  </a:lnTo>
                  <a:close/>
                  <a:moveTo>
                    <a:pt x="0" y="3512"/>
                  </a:moveTo>
                  <a:lnTo>
                    <a:pt x="0" y="3512"/>
                  </a:lnTo>
                  <a:cubicBezTo>
                    <a:pt x="2" y="3511"/>
                    <a:pt x="3" y="3510"/>
                    <a:pt x="5" y="3509"/>
                  </a:cubicBezTo>
                  <a:cubicBezTo>
                    <a:pt x="3" y="3510"/>
                    <a:pt x="2" y="3511"/>
                    <a:pt x="0" y="3512"/>
                  </a:cubicBezTo>
                  <a:close/>
                  <a:moveTo>
                    <a:pt x="25" y="3497"/>
                  </a:moveTo>
                  <a:cubicBezTo>
                    <a:pt x="25" y="3497"/>
                    <a:pt x="25" y="3497"/>
                    <a:pt x="25" y="3497"/>
                  </a:cubicBezTo>
                  <a:cubicBezTo>
                    <a:pt x="25" y="3497"/>
                    <a:pt x="25" y="3497"/>
                    <a:pt x="25" y="3497"/>
                  </a:cubicBezTo>
                  <a:close/>
                  <a:moveTo>
                    <a:pt x="30" y="3494"/>
                  </a:moveTo>
                  <a:cubicBezTo>
                    <a:pt x="32" y="3493"/>
                    <a:pt x="33" y="3491"/>
                    <a:pt x="35" y="3490"/>
                  </a:cubicBezTo>
                  <a:cubicBezTo>
                    <a:pt x="33" y="3491"/>
                    <a:pt x="32" y="3493"/>
                    <a:pt x="30" y="3494"/>
                  </a:cubicBezTo>
                  <a:close/>
                  <a:moveTo>
                    <a:pt x="47" y="3483"/>
                  </a:moveTo>
                  <a:cubicBezTo>
                    <a:pt x="48" y="3482"/>
                    <a:pt x="49" y="3481"/>
                    <a:pt x="50" y="3481"/>
                  </a:cubicBezTo>
                  <a:cubicBezTo>
                    <a:pt x="49" y="3481"/>
                    <a:pt x="48" y="3482"/>
                    <a:pt x="47" y="3483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auto">
            <a:xfrm>
              <a:off x="4015494" y="3103346"/>
              <a:ext cx="566295" cy="372926"/>
            </a:xfrm>
            <a:custGeom>
              <a:avLst/>
              <a:gdLst>
                <a:gd name="T0" fmla="*/ 4714 w 4714"/>
                <a:gd name="T1" fmla="*/ 725 h 3119"/>
                <a:gd name="T2" fmla="*/ 4546 w 4714"/>
                <a:gd name="T3" fmla="*/ 357 h 3119"/>
                <a:gd name="T4" fmla="*/ 4288 w 4714"/>
                <a:gd name="T5" fmla="*/ 91 h 3119"/>
                <a:gd name="T6" fmla="*/ 3934 w 4714"/>
                <a:gd name="T7" fmla="*/ 53 h 3119"/>
                <a:gd name="T8" fmla="*/ 3934 w 4714"/>
                <a:gd name="T9" fmla="*/ 44 h 3119"/>
                <a:gd name="T10" fmla="*/ 3298 w 4714"/>
                <a:gd name="T11" fmla="*/ 10 h 3119"/>
                <a:gd name="T12" fmla="*/ 3269 w 4714"/>
                <a:gd name="T13" fmla="*/ 0 h 3119"/>
                <a:gd name="T14" fmla="*/ 2866 w 4714"/>
                <a:gd name="T15" fmla="*/ 516 h 3119"/>
                <a:gd name="T16" fmla="*/ 2683 w 4714"/>
                <a:gd name="T17" fmla="*/ 379 h 3119"/>
                <a:gd name="T18" fmla="*/ 1986 w 4714"/>
                <a:gd name="T19" fmla="*/ 902 h 3119"/>
                <a:gd name="T20" fmla="*/ 1926 w 4714"/>
                <a:gd name="T21" fmla="*/ 1252 h 3119"/>
                <a:gd name="T22" fmla="*/ 909 w 4714"/>
                <a:gd name="T23" fmla="*/ 1370 h 3119"/>
                <a:gd name="T24" fmla="*/ 460 w 4714"/>
                <a:gd name="T25" fmla="*/ 1757 h 3119"/>
                <a:gd name="T26" fmla="*/ 146 w 4714"/>
                <a:gd name="T27" fmla="*/ 2221 h 3119"/>
                <a:gd name="T28" fmla="*/ 1 w 4714"/>
                <a:gd name="T29" fmla="*/ 2240 h 3119"/>
                <a:gd name="T30" fmla="*/ 0 w 4714"/>
                <a:gd name="T31" fmla="*/ 2241 h 3119"/>
                <a:gd name="T32" fmla="*/ 0 w 4714"/>
                <a:gd name="T33" fmla="*/ 2241 h 3119"/>
                <a:gd name="T34" fmla="*/ 9 w 4714"/>
                <a:gd name="T35" fmla="*/ 2302 h 3119"/>
                <a:gd name="T36" fmla="*/ 326 w 4714"/>
                <a:gd name="T37" fmla="*/ 2763 h 3119"/>
                <a:gd name="T38" fmla="*/ 311 w 4714"/>
                <a:gd name="T39" fmla="*/ 2834 h 3119"/>
                <a:gd name="T40" fmla="*/ 448 w 4714"/>
                <a:gd name="T41" fmla="*/ 2801 h 3119"/>
                <a:gd name="T42" fmla="*/ 1560 w 4714"/>
                <a:gd name="T43" fmla="*/ 2747 h 3119"/>
                <a:gd name="T44" fmla="*/ 1888 w 4714"/>
                <a:gd name="T45" fmla="*/ 2808 h 3119"/>
                <a:gd name="T46" fmla="*/ 1987 w 4714"/>
                <a:gd name="T47" fmla="*/ 2961 h 3119"/>
                <a:gd name="T48" fmla="*/ 2094 w 4714"/>
                <a:gd name="T49" fmla="*/ 2892 h 3119"/>
                <a:gd name="T50" fmla="*/ 2336 w 4714"/>
                <a:gd name="T51" fmla="*/ 3119 h 3119"/>
                <a:gd name="T52" fmla="*/ 2470 w 4714"/>
                <a:gd name="T53" fmla="*/ 2955 h 3119"/>
                <a:gd name="T54" fmla="*/ 2342 w 4714"/>
                <a:gd name="T55" fmla="*/ 2502 h 3119"/>
                <a:gd name="T56" fmla="*/ 2419 w 4714"/>
                <a:gd name="T57" fmla="*/ 2314 h 3119"/>
                <a:gd name="T58" fmla="*/ 2923 w 4714"/>
                <a:gd name="T59" fmla="*/ 2314 h 3119"/>
                <a:gd name="T60" fmla="*/ 3102 w 4714"/>
                <a:gd name="T61" fmla="*/ 2169 h 3119"/>
                <a:gd name="T62" fmla="*/ 3170 w 4714"/>
                <a:gd name="T63" fmla="*/ 2023 h 3119"/>
                <a:gd name="T64" fmla="*/ 3179 w 4714"/>
                <a:gd name="T65" fmla="*/ 1844 h 3119"/>
                <a:gd name="T66" fmla="*/ 3384 w 4714"/>
                <a:gd name="T67" fmla="*/ 1408 h 3119"/>
                <a:gd name="T68" fmla="*/ 3546 w 4714"/>
                <a:gd name="T69" fmla="*/ 1288 h 3119"/>
                <a:gd name="T70" fmla="*/ 3811 w 4714"/>
                <a:gd name="T71" fmla="*/ 1545 h 3119"/>
                <a:gd name="T72" fmla="*/ 4714 w 4714"/>
                <a:gd name="T73" fmla="*/ 725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14" h="3119">
                  <a:moveTo>
                    <a:pt x="4714" y="725"/>
                  </a:moveTo>
                  <a:lnTo>
                    <a:pt x="4546" y="357"/>
                  </a:lnTo>
                  <a:lnTo>
                    <a:pt x="4288" y="91"/>
                  </a:lnTo>
                  <a:lnTo>
                    <a:pt x="3934" y="53"/>
                  </a:lnTo>
                  <a:lnTo>
                    <a:pt x="3934" y="44"/>
                  </a:lnTo>
                  <a:lnTo>
                    <a:pt x="3298" y="10"/>
                  </a:lnTo>
                  <a:lnTo>
                    <a:pt x="3269" y="0"/>
                  </a:lnTo>
                  <a:lnTo>
                    <a:pt x="2866" y="516"/>
                  </a:lnTo>
                  <a:lnTo>
                    <a:pt x="2683" y="379"/>
                  </a:lnTo>
                  <a:lnTo>
                    <a:pt x="1986" y="902"/>
                  </a:lnTo>
                  <a:lnTo>
                    <a:pt x="1926" y="1252"/>
                  </a:lnTo>
                  <a:lnTo>
                    <a:pt x="909" y="1370"/>
                  </a:lnTo>
                  <a:lnTo>
                    <a:pt x="460" y="1757"/>
                  </a:lnTo>
                  <a:lnTo>
                    <a:pt x="146" y="2221"/>
                  </a:lnTo>
                  <a:lnTo>
                    <a:pt x="1" y="2240"/>
                  </a:lnTo>
                  <a:lnTo>
                    <a:pt x="0" y="2241"/>
                  </a:lnTo>
                  <a:lnTo>
                    <a:pt x="0" y="2241"/>
                  </a:lnTo>
                  <a:lnTo>
                    <a:pt x="9" y="2302"/>
                  </a:lnTo>
                  <a:lnTo>
                    <a:pt x="326" y="2763"/>
                  </a:lnTo>
                  <a:lnTo>
                    <a:pt x="311" y="2834"/>
                  </a:lnTo>
                  <a:lnTo>
                    <a:pt x="448" y="2801"/>
                  </a:lnTo>
                  <a:cubicBezTo>
                    <a:pt x="697" y="2986"/>
                    <a:pt x="1068" y="2968"/>
                    <a:pt x="1560" y="2747"/>
                  </a:cubicBezTo>
                  <a:lnTo>
                    <a:pt x="1888" y="2808"/>
                  </a:lnTo>
                  <a:lnTo>
                    <a:pt x="1987" y="2961"/>
                  </a:lnTo>
                  <a:lnTo>
                    <a:pt x="2094" y="2892"/>
                  </a:lnTo>
                  <a:lnTo>
                    <a:pt x="2336" y="3119"/>
                  </a:lnTo>
                  <a:lnTo>
                    <a:pt x="2470" y="2955"/>
                  </a:lnTo>
                  <a:lnTo>
                    <a:pt x="2342" y="2502"/>
                  </a:lnTo>
                  <a:lnTo>
                    <a:pt x="2419" y="2314"/>
                  </a:lnTo>
                  <a:lnTo>
                    <a:pt x="2923" y="2314"/>
                  </a:lnTo>
                  <a:lnTo>
                    <a:pt x="3102" y="2169"/>
                  </a:lnTo>
                  <a:lnTo>
                    <a:pt x="3170" y="2023"/>
                  </a:lnTo>
                  <a:lnTo>
                    <a:pt x="3179" y="1844"/>
                  </a:lnTo>
                  <a:lnTo>
                    <a:pt x="3384" y="1408"/>
                  </a:lnTo>
                  <a:lnTo>
                    <a:pt x="3546" y="1288"/>
                  </a:lnTo>
                  <a:lnTo>
                    <a:pt x="3811" y="1545"/>
                  </a:lnTo>
                  <a:lnTo>
                    <a:pt x="4714" y="72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auto">
            <a:xfrm>
              <a:off x="3260435" y="3183917"/>
              <a:ext cx="651469" cy="368322"/>
            </a:xfrm>
            <a:custGeom>
              <a:avLst/>
              <a:gdLst>
                <a:gd name="T0" fmla="*/ 2179 w 5430"/>
                <a:gd name="T1" fmla="*/ 202 h 3072"/>
                <a:gd name="T2" fmla="*/ 3460 w 5430"/>
                <a:gd name="T3" fmla="*/ 0 h 3072"/>
                <a:gd name="T4" fmla="*/ 3548 w 5430"/>
                <a:gd name="T5" fmla="*/ 210 h 3072"/>
                <a:gd name="T6" fmla="*/ 3758 w 5430"/>
                <a:gd name="T7" fmla="*/ 61 h 3072"/>
                <a:gd name="T8" fmla="*/ 4451 w 5430"/>
                <a:gd name="T9" fmla="*/ 754 h 3072"/>
                <a:gd name="T10" fmla="*/ 4592 w 5430"/>
                <a:gd name="T11" fmla="*/ 807 h 3072"/>
                <a:gd name="T12" fmla="*/ 4487 w 5430"/>
                <a:gd name="T13" fmla="*/ 930 h 3072"/>
                <a:gd name="T14" fmla="*/ 4662 w 5430"/>
                <a:gd name="T15" fmla="*/ 1140 h 3072"/>
                <a:gd name="T16" fmla="*/ 4750 w 5430"/>
                <a:gd name="T17" fmla="*/ 1079 h 3072"/>
                <a:gd name="T18" fmla="*/ 5013 w 5430"/>
                <a:gd name="T19" fmla="*/ 1307 h 3072"/>
                <a:gd name="T20" fmla="*/ 5208 w 5430"/>
                <a:gd name="T21" fmla="*/ 1624 h 3072"/>
                <a:gd name="T22" fmla="*/ 5063 w 5430"/>
                <a:gd name="T23" fmla="*/ 1825 h 3072"/>
                <a:gd name="T24" fmla="*/ 5430 w 5430"/>
                <a:gd name="T25" fmla="*/ 2060 h 3072"/>
                <a:gd name="T26" fmla="*/ 5346 w 5430"/>
                <a:gd name="T27" fmla="*/ 2211 h 3072"/>
                <a:gd name="T28" fmla="*/ 5294 w 5430"/>
                <a:gd name="T29" fmla="*/ 2132 h 3072"/>
                <a:gd name="T30" fmla="*/ 5066 w 5430"/>
                <a:gd name="T31" fmla="*/ 2062 h 3072"/>
                <a:gd name="T32" fmla="*/ 5039 w 5430"/>
                <a:gd name="T33" fmla="*/ 2132 h 3072"/>
                <a:gd name="T34" fmla="*/ 4995 w 5430"/>
                <a:gd name="T35" fmla="*/ 2132 h 3072"/>
                <a:gd name="T36" fmla="*/ 4952 w 5430"/>
                <a:gd name="T37" fmla="*/ 2114 h 3072"/>
                <a:gd name="T38" fmla="*/ 4846 w 5430"/>
                <a:gd name="T39" fmla="*/ 2167 h 3072"/>
                <a:gd name="T40" fmla="*/ 4837 w 5430"/>
                <a:gd name="T41" fmla="*/ 2114 h 3072"/>
                <a:gd name="T42" fmla="*/ 4706 w 5430"/>
                <a:gd name="T43" fmla="*/ 2141 h 3072"/>
                <a:gd name="T44" fmla="*/ 4127 w 5430"/>
                <a:gd name="T45" fmla="*/ 1860 h 3072"/>
                <a:gd name="T46" fmla="*/ 4109 w 5430"/>
                <a:gd name="T47" fmla="*/ 1921 h 3072"/>
                <a:gd name="T48" fmla="*/ 3846 w 5430"/>
                <a:gd name="T49" fmla="*/ 1746 h 3072"/>
                <a:gd name="T50" fmla="*/ 3811 w 5430"/>
                <a:gd name="T51" fmla="*/ 2009 h 3072"/>
                <a:gd name="T52" fmla="*/ 3416 w 5430"/>
                <a:gd name="T53" fmla="*/ 2018 h 3072"/>
                <a:gd name="T54" fmla="*/ 3284 w 5430"/>
                <a:gd name="T55" fmla="*/ 2264 h 3072"/>
                <a:gd name="T56" fmla="*/ 3258 w 5430"/>
                <a:gd name="T57" fmla="*/ 2290 h 3072"/>
                <a:gd name="T58" fmla="*/ 3178 w 5430"/>
                <a:gd name="T59" fmla="*/ 2296 h 3072"/>
                <a:gd name="T60" fmla="*/ 3170 w 5430"/>
                <a:gd name="T61" fmla="*/ 2281 h 3072"/>
                <a:gd name="T62" fmla="*/ 2924 w 5430"/>
                <a:gd name="T63" fmla="*/ 2185 h 3072"/>
                <a:gd name="T64" fmla="*/ 2837 w 5430"/>
                <a:gd name="T65" fmla="*/ 2176 h 3072"/>
                <a:gd name="T66" fmla="*/ 2258 w 5430"/>
                <a:gd name="T67" fmla="*/ 2325 h 3072"/>
                <a:gd name="T68" fmla="*/ 2012 w 5430"/>
                <a:gd name="T69" fmla="*/ 2527 h 3072"/>
                <a:gd name="T70" fmla="*/ 1626 w 5430"/>
                <a:gd name="T71" fmla="*/ 2869 h 3072"/>
                <a:gd name="T72" fmla="*/ 1301 w 5430"/>
                <a:gd name="T73" fmla="*/ 3036 h 3072"/>
                <a:gd name="T74" fmla="*/ 845 w 5430"/>
                <a:gd name="T75" fmla="*/ 3062 h 3072"/>
                <a:gd name="T76" fmla="*/ 661 w 5430"/>
                <a:gd name="T77" fmla="*/ 2981 h 3072"/>
                <a:gd name="T78" fmla="*/ 459 w 5430"/>
                <a:gd name="T79" fmla="*/ 2799 h 3072"/>
                <a:gd name="T80" fmla="*/ 119 w 5430"/>
                <a:gd name="T81" fmla="*/ 1912 h 3072"/>
                <a:gd name="T82" fmla="*/ 0 w 5430"/>
                <a:gd name="T83" fmla="*/ 1679 h 3072"/>
                <a:gd name="T84" fmla="*/ 381 w 5430"/>
                <a:gd name="T85" fmla="*/ 1394 h 3072"/>
                <a:gd name="T86" fmla="*/ 380 w 5430"/>
                <a:gd name="T87" fmla="*/ 1393 h 3072"/>
                <a:gd name="T88" fmla="*/ 416 w 5430"/>
                <a:gd name="T89" fmla="*/ 1372 h 3072"/>
                <a:gd name="T90" fmla="*/ 508 w 5430"/>
                <a:gd name="T91" fmla="*/ 1557 h 3072"/>
                <a:gd name="T92" fmla="*/ 925 w 5430"/>
                <a:gd name="T93" fmla="*/ 1261 h 3072"/>
                <a:gd name="T94" fmla="*/ 1332 w 5430"/>
                <a:gd name="T95" fmla="*/ 566 h 3072"/>
                <a:gd name="T96" fmla="*/ 1833 w 5430"/>
                <a:gd name="T97" fmla="*/ 252 h 3072"/>
                <a:gd name="T98" fmla="*/ 2175 w 5430"/>
                <a:gd name="T99" fmla="*/ 205 h 3072"/>
                <a:gd name="T100" fmla="*/ 2175 w 5430"/>
                <a:gd name="T101" fmla="*/ 201 h 3072"/>
                <a:gd name="T102" fmla="*/ 2179 w 5430"/>
                <a:gd name="T103" fmla="*/ 202 h 3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30" h="3072">
                  <a:moveTo>
                    <a:pt x="2179" y="202"/>
                  </a:moveTo>
                  <a:lnTo>
                    <a:pt x="3460" y="0"/>
                  </a:lnTo>
                  <a:lnTo>
                    <a:pt x="3548" y="210"/>
                  </a:lnTo>
                  <a:lnTo>
                    <a:pt x="3758" y="61"/>
                  </a:lnTo>
                  <a:lnTo>
                    <a:pt x="4451" y="754"/>
                  </a:lnTo>
                  <a:lnTo>
                    <a:pt x="4592" y="807"/>
                  </a:lnTo>
                  <a:lnTo>
                    <a:pt x="4487" y="930"/>
                  </a:lnTo>
                  <a:lnTo>
                    <a:pt x="4662" y="1140"/>
                  </a:lnTo>
                  <a:lnTo>
                    <a:pt x="4750" y="1079"/>
                  </a:lnTo>
                  <a:lnTo>
                    <a:pt x="5013" y="1307"/>
                  </a:lnTo>
                  <a:lnTo>
                    <a:pt x="5208" y="1624"/>
                  </a:lnTo>
                  <a:cubicBezTo>
                    <a:pt x="5130" y="1729"/>
                    <a:pt x="5194" y="1659"/>
                    <a:pt x="5063" y="1825"/>
                  </a:cubicBezTo>
                  <a:lnTo>
                    <a:pt x="5430" y="2060"/>
                  </a:lnTo>
                  <a:lnTo>
                    <a:pt x="5346" y="2211"/>
                  </a:lnTo>
                  <a:lnTo>
                    <a:pt x="5294" y="2132"/>
                  </a:lnTo>
                  <a:lnTo>
                    <a:pt x="5066" y="2062"/>
                  </a:lnTo>
                  <a:lnTo>
                    <a:pt x="5039" y="2132"/>
                  </a:lnTo>
                  <a:lnTo>
                    <a:pt x="4995" y="2132"/>
                  </a:lnTo>
                  <a:lnTo>
                    <a:pt x="4952" y="2114"/>
                  </a:lnTo>
                  <a:lnTo>
                    <a:pt x="4846" y="2167"/>
                  </a:lnTo>
                  <a:lnTo>
                    <a:pt x="4837" y="2114"/>
                  </a:lnTo>
                  <a:lnTo>
                    <a:pt x="4706" y="2141"/>
                  </a:lnTo>
                  <a:lnTo>
                    <a:pt x="4127" y="1860"/>
                  </a:lnTo>
                  <a:lnTo>
                    <a:pt x="4109" y="1921"/>
                  </a:lnTo>
                  <a:lnTo>
                    <a:pt x="3846" y="1746"/>
                  </a:lnTo>
                  <a:lnTo>
                    <a:pt x="3811" y="2009"/>
                  </a:lnTo>
                  <a:lnTo>
                    <a:pt x="3416" y="2018"/>
                  </a:lnTo>
                  <a:lnTo>
                    <a:pt x="3284" y="2264"/>
                  </a:lnTo>
                  <a:lnTo>
                    <a:pt x="3258" y="2290"/>
                  </a:lnTo>
                  <a:lnTo>
                    <a:pt x="3178" y="2296"/>
                  </a:lnTo>
                  <a:cubicBezTo>
                    <a:pt x="3176" y="2291"/>
                    <a:pt x="3173" y="2286"/>
                    <a:pt x="3170" y="2281"/>
                  </a:cubicBezTo>
                  <a:cubicBezTo>
                    <a:pt x="3145" y="2236"/>
                    <a:pt x="3019" y="2201"/>
                    <a:pt x="2924" y="2185"/>
                  </a:cubicBezTo>
                  <a:cubicBezTo>
                    <a:pt x="2895" y="2177"/>
                    <a:pt x="2866" y="2172"/>
                    <a:pt x="2837" y="2176"/>
                  </a:cubicBezTo>
                  <a:cubicBezTo>
                    <a:pt x="2639" y="2179"/>
                    <a:pt x="2441" y="2226"/>
                    <a:pt x="2258" y="2325"/>
                  </a:cubicBezTo>
                  <a:cubicBezTo>
                    <a:pt x="2160" y="2366"/>
                    <a:pt x="2092" y="2458"/>
                    <a:pt x="2012" y="2527"/>
                  </a:cubicBezTo>
                  <a:cubicBezTo>
                    <a:pt x="1882" y="2639"/>
                    <a:pt x="1766" y="2769"/>
                    <a:pt x="1626" y="2869"/>
                  </a:cubicBezTo>
                  <a:cubicBezTo>
                    <a:pt x="1527" y="2940"/>
                    <a:pt x="1419" y="3007"/>
                    <a:pt x="1301" y="3036"/>
                  </a:cubicBezTo>
                  <a:cubicBezTo>
                    <a:pt x="1154" y="3072"/>
                    <a:pt x="997" y="3064"/>
                    <a:pt x="845" y="3062"/>
                  </a:cubicBezTo>
                  <a:cubicBezTo>
                    <a:pt x="771" y="3061"/>
                    <a:pt x="716" y="3030"/>
                    <a:pt x="661" y="2981"/>
                  </a:cubicBezTo>
                  <a:lnTo>
                    <a:pt x="459" y="2799"/>
                  </a:lnTo>
                  <a:cubicBezTo>
                    <a:pt x="459" y="2799"/>
                    <a:pt x="234" y="2198"/>
                    <a:pt x="119" y="1912"/>
                  </a:cubicBezTo>
                  <a:cubicBezTo>
                    <a:pt x="5" y="1627"/>
                    <a:pt x="0" y="1679"/>
                    <a:pt x="0" y="1679"/>
                  </a:cubicBezTo>
                  <a:lnTo>
                    <a:pt x="381" y="1394"/>
                  </a:lnTo>
                  <a:lnTo>
                    <a:pt x="380" y="1393"/>
                  </a:lnTo>
                  <a:lnTo>
                    <a:pt x="416" y="1372"/>
                  </a:lnTo>
                  <a:lnTo>
                    <a:pt x="508" y="1557"/>
                  </a:lnTo>
                  <a:lnTo>
                    <a:pt x="925" y="1261"/>
                  </a:lnTo>
                  <a:lnTo>
                    <a:pt x="1332" y="566"/>
                  </a:lnTo>
                  <a:lnTo>
                    <a:pt x="1833" y="252"/>
                  </a:lnTo>
                  <a:lnTo>
                    <a:pt x="2175" y="205"/>
                  </a:lnTo>
                  <a:lnTo>
                    <a:pt x="2175" y="201"/>
                  </a:lnTo>
                  <a:lnTo>
                    <a:pt x="2179" y="20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auto">
            <a:xfrm>
              <a:off x="3430783" y="3478575"/>
              <a:ext cx="476516" cy="540973"/>
            </a:xfrm>
            <a:custGeom>
              <a:avLst/>
              <a:gdLst>
                <a:gd name="T0" fmla="*/ 2016 w 3966"/>
                <a:gd name="T1" fmla="*/ 3627 h 4512"/>
                <a:gd name="T2" fmla="*/ 2210 w 3966"/>
                <a:gd name="T3" fmla="*/ 3486 h 4512"/>
                <a:gd name="T4" fmla="*/ 2807 w 3966"/>
                <a:gd name="T5" fmla="*/ 2628 h 4512"/>
                <a:gd name="T6" fmla="*/ 3088 w 3966"/>
                <a:gd name="T7" fmla="*/ 1951 h 4512"/>
                <a:gd name="T8" fmla="*/ 3189 w 3966"/>
                <a:gd name="T9" fmla="*/ 1744 h 4512"/>
                <a:gd name="T10" fmla="*/ 3350 w 3966"/>
                <a:gd name="T11" fmla="*/ 1516 h 4512"/>
                <a:gd name="T12" fmla="*/ 3551 w 3966"/>
                <a:gd name="T13" fmla="*/ 1342 h 4512"/>
                <a:gd name="T14" fmla="*/ 3651 w 3966"/>
                <a:gd name="T15" fmla="*/ 1228 h 4512"/>
                <a:gd name="T16" fmla="*/ 3745 w 3966"/>
                <a:gd name="T17" fmla="*/ 785 h 4512"/>
                <a:gd name="T18" fmla="*/ 3839 w 3966"/>
                <a:gd name="T19" fmla="*/ 564 h 4512"/>
                <a:gd name="T20" fmla="*/ 3966 w 3966"/>
                <a:gd name="T21" fmla="*/ 397 h 4512"/>
                <a:gd name="T22" fmla="*/ 3876 w 3966"/>
                <a:gd name="T23" fmla="*/ 191 h 4512"/>
                <a:gd name="T24" fmla="*/ 3801 w 3966"/>
                <a:gd name="T25" fmla="*/ 87 h 4512"/>
                <a:gd name="T26" fmla="*/ 3512 w 3966"/>
                <a:gd name="T27" fmla="*/ 0 h 4512"/>
                <a:gd name="T28" fmla="*/ 3435 w 3966"/>
                <a:gd name="T29" fmla="*/ 217 h 4512"/>
                <a:gd name="T30" fmla="*/ 3290 w 3966"/>
                <a:gd name="T31" fmla="*/ 198 h 4512"/>
                <a:gd name="T32" fmla="*/ 3275 w 3966"/>
                <a:gd name="T33" fmla="*/ 377 h 4512"/>
                <a:gd name="T34" fmla="*/ 3026 w 3966"/>
                <a:gd name="T35" fmla="*/ 312 h 4512"/>
                <a:gd name="T36" fmla="*/ 2530 w 3966"/>
                <a:gd name="T37" fmla="*/ 438 h 4512"/>
                <a:gd name="T38" fmla="*/ 2566 w 3966"/>
                <a:gd name="T39" fmla="*/ 541 h 4512"/>
                <a:gd name="T40" fmla="*/ 2422 w 3966"/>
                <a:gd name="T41" fmla="*/ 598 h 4512"/>
                <a:gd name="T42" fmla="*/ 2380 w 3966"/>
                <a:gd name="T43" fmla="*/ 472 h 4512"/>
                <a:gd name="T44" fmla="*/ 2201 w 3966"/>
                <a:gd name="T45" fmla="*/ 434 h 4512"/>
                <a:gd name="T46" fmla="*/ 1832 w 3966"/>
                <a:gd name="T47" fmla="*/ 547 h 4512"/>
                <a:gd name="T48" fmla="*/ 1831 w 3966"/>
                <a:gd name="T49" fmla="*/ 551 h 4512"/>
                <a:gd name="T50" fmla="*/ 1480 w 3966"/>
                <a:gd name="T51" fmla="*/ 1323 h 4512"/>
                <a:gd name="T52" fmla="*/ 1138 w 3966"/>
                <a:gd name="T53" fmla="*/ 1683 h 4512"/>
                <a:gd name="T54" fmla="*/ 366 w 3966"/>
                <a:gd name="T55" fmla="*/ 2227 h 4512"/>
                <a:gd name="T56" fmla="*/ 365 w 3966"/>
                <a:gd name="T57" fmla="*/ 2226 h 4512"/>
                <a:gd name="T58" fmla="*/ 235 w 3966"/>
                <a:gd name="T59" fmla="*/ 2347 h 4512"/>
                <a:gd name="T60" fmla="*/ 26 w 3966"/>
                <a:gd name="T61" fmla="*/ 2807 h 4512"/>
                <a:gd name="T62" fmla="*/ 47 w 3966"/>
                <a:gd name="T63" fmla="*/ 3268 h 4512"/>
                <a:gd name="T64" fmla="*/ 1040 w 3966"/>
                <a:gd name="T65" fmla="*/ 3990 h 4512"/>
                <a:gd name="T66" fmla="*/ 641 w 3966"/>
                <a:gd name="T67" fmla="*/ 4512 h 4512"/>
                <a:gd name="T68" fmla="*/ 1039 w 3966"/>
                <a:gd name="T69" fmla="*/ 3992 h 4512"/>
                <a:gd name="T70" fmla="*/ 2009 w 3966"/>
                <a:gd name="T71" fmla="*/ 3620 h 4512"/>
                <a:gd name="T72" fmla="*/ 2016 w 3966"/>
                <a:gd name="T73" fmla="*/ 3628 h 4512"/>
                <a:gd name="T74" fmla="*/ 2016 w 3966"/>
                <a:gd name="T75" fmla="*/ 3627 h 4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66" h="4512">
                  <a:moveTo>
                    <a:pt x="2016" y="3627"/>
                  </a:moveTo>
                  <a:lnTo>
                    <a:pt x="2210" y="3486"/>
                  </a:lnTo>
                  <a:lnTo>
                    <a:pt x="2807" y="2628"/>
                  </a:lnTo>
                  <a:lnTo>
                    <a:pt x="3088" y="1951"/>
                  </a:lnTo>
                  <a:lnTo>
                    <a:pt x="3189" y="1744"/>
                  </a:lnTo>
                  <a:lnTo>
                    <a:pt x="3350" y="1516"/>
                  </a:lnTo>
                  <a:lnTo>
                    <a:pt x="3551" y="1342"/>
                  </a:lnTo>
                  <a:lnTo>
                    <a:pt x="3651" y="1228"/>
                  </a:lnTo>
                  <a:lnTo>
                    <a:pt x="3745" y="785"/>
                  </a:lnTo>
                  <a:lnTo>
                    <a:pt x="3839" y="564"/>
                  </a:lnTo>
                  <a:lnTo>
                    <a:pt x="3966" y="397"/>
                  </a:lnTo>
                  <a:lnTo>
                    <a:pt x="3876" y="191"/>
                  </a:lnTo>
                  <a:lnTo>
                    <a:pt x="3801" y="87"/>
                  </a:lnTo>
                  <a:lnTo>
                    <a:pt x="3512" y="0"/>
                  </a:lnTo>
                  <a:lnTo>
                    <a:pt x="3435" y="217"/>
                  </a:lnTo>
                  <a:lnTo>
                    <a:pt x="3290" y="198"/>
                  </a:lnTo>
                  <a:lnTo>
                    <a:pt x="3275" y="377"/>
                  </a:lnTo>
                  <a:lnTo>
                    <a:pt x="3026" y="312"/>
                  </a:lnTo>
                  <a:lnTo>
                    <a:pt x="2530" y="438"/>
                  </a:lnTo>
                  <a:lnTo>
                    <a:pt x="2566" y="541"/>
                  </a:lnTo>
                  <a:lnTo>
                    <a:pt x="2422" y="598"/>
                  </a:lnTo>
                  <a:lnTo>
                    <a:pt x="2380" y="472"/>
                  </a:lnTo>
                  <a:lnTo>
                    <a:pt x="2201" y="434"/>
                  </a:lnTo>
                  <a:lnTo>
                    <a:pt x="1832" y="547"/>
                  </a:lnTo>
                  <a:cubicBezTo>
                    <a:pt x="1832" y="548"/>
                    <a:pt x="1832" y="549"/>
                    <a:pt x="1831" y="551"/>
                  </a:cubicBezTo>
                  <a:cubicBezTo>
                    <a:pt x="1730" y="815"/>
                    <a:pt x="1628" y="1082"/>
                    <a:pt x="1480" y="1323"/>
                  </a:cubicBezTo>
                  <a:cubicBezTo>
                    <a:pt x="1394" y="1464"/>
                    <a:pt x="1273" y="1587"/>
                    <a:pt x="1138" y="1683"/>
                  </a:cubicBezTo>
                  <a:lnTo>
                    <a:pt x="366" y="2227"/>
                  </a:lnTo>
                  <a:lnTo>
                    <a:pt x="365" y="2226"/>
                  </a:lnTo>
                  <a:lnTo>
                    <a:pt x="235" y="2347"/>
                  </a:lnTo>
                  <a:cubicBezTo>
                    <a:pt x="115" y="2459"/>
                    <a:pt x="54" y="2645"/>
                    <a:pt x="26" y="2807"/>
                  </a:cubicBezTo>
                  <a:cubicBezTo>
                    <a:pt x="0" y="2959"/>
                    <a:pt x="5" y="3120"/>
                    <a:pt x="47" y="3268"/>
                  </a:cubicBezTo>
                  <a:cubicBezTo>
                    <a:pt x="188" y="3761"/>
                    <a:pt x="587" y="3926"/>
                    <a:pt x="1040" y="3990"/>
                  </a:cubicBezTo>
                  <a:lnTo>
                    <a:pt x="641" y="4512"/>
                  </a:lnTo>
                  <a:lnTo>
                    <a:pt x="1039" y="3992"/>
                  </a:lnTo>
                  <a:cubicBezTo>
                    <a:pt x="1363" y="3954"/>
                    <a:pt x="1686" y="3836"/>
                    <a:pt x="2009" y="3620"/>
                  </a:cubicBezTo>
                  <a:lnTo>
                    <a:pt x="2016" y="3628"/>
                  </a:lnTo>
                  <a:lnTo>
                    <a:pt x="2016" y="362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125"/>
            <p:cNvSpPr>
              <a:spLocks/>
            </p:cNvSpPr>
            <p:nvPr/>
          </p:nvSpPr>
          <p:spPr bwMode="auto">
            <a:xfrm>
              <a:off x="3642569" y="3393399"/>
              <a:ext cx="271637" cy="161140"/>
            </a:xfrm>
            <a:custGeom>
              <a:avLst/>
              <a:gdLst>
                <a:gd name="T0" fmla="*/ 2143 w 2265"/>
                <a:gd name="T1" fmla="*/ 527 h 1335"/>
                <a:gd name="T2" fmla="*/ 2062 w 2265"/>
                <a:gd name="T3" fmla="*/ 811 h 1335"/>
                <a:gd name="T4" fmla="*/ 1762 w 2265"/>
                <a:gd name="T5" fmla="*/ 712 h 1335"/>
                <a:gd name="T6" fmla="*/ 1684 w 2265"/>
                <a:gd name="T7" fmla="*/ 921 h 1335"/>
                <a:gd name="T8" fmla="*/ 1539 w 2265"/>
                <a:gd name="T9" fmla="*/ 902 h 1335"/>
                <a:gd name="T10" fmla="*/ 1524 w 2265"/>
                <a:gd name="T11" fmla="*/ 1081 h 1335"/>
                <a:gd name="T12" fmla="*/ 1275 w 2265"/>
                <a:gd name="T13" fmla="*/ 1016 h 1335"/>
                <a:gd name="T14" fmla="*/ 766 w 2265"/>
                <a:gd name="T15" fmla="*/ 1154 h 1335"/>
                <a:gd name="T16" fmla="*/ 855 w 2265"/>
                <a:gd name="T17" fmla="*/ 1283 h 1335"/>
                <a:gd name="T18" fmla="*/ 648 w 2265"/>
                <a:gd name="T19" fmla="*/ 1335 h 1335"/>
                <a:gd name="T20" fmla="*/ 612 w 2265"/>
                <a:gd name="T21" fmla="*/ 1197 h 1335"/>
                <a:gd name="T22" fmla="*/ 454 w 2265"/>
                <a:gd name="T23" fmla="*/ 1142 h 1335"/>
                <a:gd name="T24" fmla="*/ 81 w 2265"/>
                <a:gd name="T25" fmla="*/ 1251 h 1335"/>
                <a:gd name="T26" fmla="*/ 89 w 2265"/>
                <a:gd name="T27" fmla="*/ 1088 h 1335"/>
                <a:gd name="T28" fmla="*/ 59 w 2265"/>
                <a:gd name="T29" fmla="*/ 807 h 1335"/>
                <a:gd name="T30" fmla="*/ 0 w 2265"/>
                <a:gd name="T31" fmla="*/ 550 h 1335"/>
                <a:gd name="T32" fmla="*/ 80 w 2265"/>
                <a:gd name="T33" fmla="*/ 544 h 1335"/>
                <a:gd name="T34" fmla="*/ 106 w 2265"/>
                <a:gd name="T35" fmla="*/ 518 h 1335"/>
                <a:gd name="T36" fmla="*/ 238 w 2265"/>
                <a:gd name="T37" fmla="*/ 272 h 1335"/>
                <a:gd name="T38" fmla="*/ 633 w 2265"/>
                <a:gd name="T39" fmla="*/ 263 h 1335"/>
                <a:gd name="T40" fmla="*/ 668 w 2265"/>
                <a:gd name="T41" fmla="*/ 0 h 1335"/>
                <a:gd name="T42" fmla="*/ 931 w 2265"/>
                <a:gd name="T43" fmla="*/ 175 h 1335"/>
                <a:gd name="T44" fmla="*/ 949 w 2265"/>
                <a:gd name="T45" fmla="*/ 114 h 1335"/>
                <a:gd name="T46" fmla="*/ 1483 w 2265"/>
                <a:gd name="T47" fmla="*/ 321 h 1335"/>
                <a:gd name="T48" fmla="*/ 1672 w 2265"/>
                <a:gd name="T49" fmla="*/ 323 h 1335"/>
                <a:gd name="T50" fmla="*/ 1687 w 2265"/>
                <a:gd name="T51" fmla="*/ 368 h 1335"/>
                <a:gd name="T52" fmla="*/ 1749 w 2265"/>
                <a:gd name="T53" fmla="*/ 322 h 1335"/>
                <a:gd name="T54" fmla="*/ 1892 w 2265"/>
                <a:gd name="T55" fmla="*/ 308 h 1335"/>
                <a:gd name="T56" fmla="*/ 1952 w 2265"/>
                <a:gd name="T57" fmla="*/ 119 h 1335"/>
                <a:gd name="T58" fmla="*/ 2265 w 2265"/>
                <a:gd name="T59" fmla="*/ 294 h 1335"/>
                <a:gd name="T60" fmla="*/ 2143 w 2265"/>
                <a:gd name="T61" fmla="*/ 52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65" h="1335">
                  <a:moveTo>
                    <a:pt x="2143" y="527"/>
                  </a:moveTo>
                  <a:lnTo>
                    <a:pt x="2062" y="811"/>
                  </a:lnTo>
                  <a:lnTo>
                    <a:pt x="1762" y="712"/>
                  </a:lnTo>
                  <a:lnTo>
                    <a:pt x="1684" y="921"/>
                  </a:lnTo>
                  <a:lnTo>
                    <a:pt x="1539" y="902"/>
                  </a:lnTo>
                  <a:lnTo>
                    <a:pt x="1524" y="1081"/>
                  </a:lnTo>
                  <a:lnTo>
                    <a:pt x="1275" y="1016"/>
                  </a:lnTo>
                  <a:lnTo>
                    <a:pt x="766" y="1154"/>
                  </a:lnTo>
                  <a:lnTo>
                    <a:pt x="855" y="1283"/>
                  </a:lnTo>
                  <a:lnTo>
                    <a:pt x="648" y="1335"/>
                  </a:lnTo>
                  <a:lnTo>
                    <a:pt x="612" y="1197"/>
                  </a:lnTo>
                  <a:lnTo>
                    <a:pt x="454" y="1142"/>
                  </a:lnTo>
                  <a:lnTo>
                    <a:pt x="81" y="1251"/>
                  </a:lnTo>
                  <a:cubicBezTo>
                    <a:pt x="100" y="1200"/>
                    <a:pt x="92" y="1142"/>
                    <a:pt x="89" y="1088"/>
                  </a:cubicBezTo>
                  <a:cubicBezTo>
                    <a:pt x="83" y="994"/>
                    <a:pt x="75" y="900"/>
                    <a:pt x="59" y="807"/>
                  </a:cubicBezTo>
                  <a:cubicBezTo>
                    <a:pt x="43" y="721"/>
                    <a:pt x="38" y="628"/>
                    <a:pt x="0" y="550"/>
                  </a:cubicBezTo>
                  <a:lnTo>
                    <a:pt x="80" y="544"/>
                  </a:lnTo>
                  <a:lnTo>
                    <a:pt x="106" y="518"/>
                  </a:lnTo>
                  <a:lnTo>
                    <a:pt x="238" y="272"/>
                  </a:lnTo>
                  <a:lnTo>
                    <a:pt x="633" y="263"/>
                  </a:lnTo>
                  <a:lnTo>
                    <a:pt x="668" y="0"/>
                  </a:lnTo>
                  <a:lnTo>
                    <a:pt x="931" y="175"/>
                  </a:lnTo>
                  <a:lnTo>
                    <a:pt x="949" y="114"/>
                  </a:lnTo>
                  <a:lnTo>
                    <a:pt x="1483" y="321"/>
                  </a:lnTo>
                  <a:lnTo>
                    <a:pt x="1672" y="323"/>
                  </a:lnTo>
                  <a:lnTo>
                    <a:pt x="1687" y="368"/>
                  </a:lnTo>
                  <a:lnTo>
                    <a:pt x="1749" y="322"/>
                  </a:lnTo>
                  <a:lnTo>
                    <a:pt x="1892" y="308"/>
                  </a:lnTo>
                  <a:lnTo>
                    <a:pt x="1952" y="119"/>
                  </a:lnTo>
                  <a:lnTo>
                    <a:pt x="2265" y="294"/>
                  </a:lnTo>
                  <a:lnTo>
                    <a:pt x="2143" y="52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126"/>
            <p:cNvSpPr>
              <a:spLocks/>
            </p:cNvSpPr>
            <p:nvPr/>
          </p:nvSpPr>
          <p:spPr bwMode="auto">
            <a:xfrm>
              <a:off x="716714" y="274174"/>
              <a:ext cx="909294" cy="874765"/>
            </a:xfrm>
            <a:custGeom>
              <a:avLst/>
              <a:gdLst>
                <a:gd name="T0" fmla="*/ 4284 w 7594"/>
                <a:gd name="T1" fmla="*/ 5321 h 7311"/>
                <a:gd name="T2" fmla="*/ 4284 w 7594"/>
                <a:gd name="T3" fmla="*/ 5687 h 7311"/>
                <a:gd name="T4" fmla="*/ 4168 w 7594"/>
                <a:gd name="T5" fmla="*/ 6022 h 7311"/>
                <a:gd name="T6" fmla="*/ 4420 w 7594"/>
                <a:gd name="T7" fmla="*/ 6431 h 7311"/>
                <a:gd name="T8" fmla="*/ 4713 w 7594"/>
                <a:gd name="T9" fmla="*/ 6441 h 7311"/>
                <a:gd name="T10" fmla="*/ 4902 w 7594"/>
                <a:gd name="T11" fmla="*/ 6347 h 7311"/>
                <a:gd name="T12" fmla="*/ 4964 w 7594"/>
                <a:gd name="T13" fmla="*/ 6640 h 7311"/>
                <a:gd name="T14" fmla="*/ 4902 w 7594"/>
                <a:gd name="T15" fmla="*/ 7059 h 7311"/>
                <a:gd name="T16" fmla="*/ 4640 w 7594"/>
                <a:gd name="T17" fmla="*/ 7206 h 7311"/>
                <a:gd name="T18" fmla="*/ 4189 w 7594"/>
                <a:gd name="T19" fmla="*/ 7216 h 7311"/>
                <a:gd name="T20" fmla="*/ 3875 w 7594"/>
                <a:gd name="T21" fmla="*/ 7122 h 7311"/>
                <a:gd name="T22" fmla="*/ 3142 w 7594"/>
                <a:gd name="T23" fmla="*/ 6452 h 7311"/>
                <a:gd name="T24" fmla="*/ 2891 w 7594"/>
                <a:gd name="T25" fmla="*/ 6672 h 7311"/>
                <a:gd name="T26" fmla="*/ 2870 w 7594"/>
                <a:gd name="T27" fmla="*/ 6567 h 7311"/>
                <a:gd name="T28" fmla="*/ 2807 w 7594"/>
                <a:gd name="T29" fmla="*/ 6200 h 7311"/>
                <a:gd name="T30" fmla="*/ 2388 w 7594"/>
                <a:gd name="T31" fmla="*/ 6326 h 7311"/>
                <a:gd name="T32" fmla="*/ 2325 w 7594"/>
                <a:gd name="T33" fmla="*/ 6159 h 7311"/>
                <a:gd name="T34" fmla="*/ 2084 w 7594"/>
                <a:gd name="T35" fmla="*/ 6221 h 7311"/>
                <a:gd name="T36" fmla="*/ 1812 w 7594"/>
                <a:gd name="T37" fmla="*/ 6190 h 7311"/>
                <a:gd name="T38" fmla="*/ 1655 w 7594"/>
                <a:gd name="T39" fmla="*/ 6022 h 7311"/>
                <a:gd name="T40" fmla="*/ 1404 w 7594"/>
                <a:gd name="T41" fmla="*/ 5823 h 7311"/>
                <a:gd name="T42" fmla="*/ 1006 w 7594"/>
                <a:gd name="T43" fmla="*/ 6012 h 7311"/>
                <a:gd name="T44" fmla="*/ 911 w 7594"/>
                <a:gd name="T45" fmla="*/ 5583 h 7311"/>
                <a:gd name="T46" fmla="*/ 922 w 7594"/>
                <a:gd name="T47" fmla="*/ 4242 h 7311"/>
                <a:gd name="T48" fmla="*/ 817 w 7594"/>
                <a:gd name="T49" fmla="*/ 3079 h 7311"/>
                <a:gd name="T50" fmla="*/ 943 w 7594"/>
                <a:gd name="T51" fmla="*/ 2943 h 7311"/>
                <a:gd name="T52" fmla="*/ 1236 w 7594"/>
                <a:gd name="T53" fmla="*/ 2828 h 7311"/>
                <a:gd name="T54" fmla="*/ 1087 w 7594"/>
                <a:gd name="T55" fmla="*/ 2243 h 7311"/>
                <a:gd name="T56" fmla="*/ 293 w 7594"/>
                <a:gd name="T57" fmla="*/ 356 h 7311"/>
                <a:gd name="T58" fmla="*/ 890 w 7594"/>
                <a:gd name="T59" fmla="*/ 356 h 7311"/>
                <a:gd name="T60" fmla="*/ 1246 w 7594"/>
                <a:gd name="T61" fmla="*/ 325 h 7311"/>
                <a:gd name="T62" fmla="*/ 1697 w 7594"/>
                <a:gd name="T63" fmla="*/ 618 h 7311"/>
                <a:gd name="T64" fmla="*/ 1770 w 7594"/>
                <a:gd name="T65" fmla="*/ 712 h 7311"/>
                <a:gd name="T66" fmla="*/ 2650 w 7594"/>
                <a:gd name="T67" fmla="*/ 566 h 7311"/>
                <a:gd name="T68" fmla="*/ 2954 w 7594"/>
                <a:gd name="T69" fmla="*/ 168 h 7311"/>
                <a:gd name="T70" fmla="*/ 3121 w 7594"/>
                <a:gd name="T71" fmla="*/ 105 h 7311"/>
                <a:gd name="T72" fmla="*/ 3582 w 7594"/>
                <a:gd name="T73" fmla="*/ 273 h 7311"/>
                <a:gd name="T74" fmla="*/ 4015 w 7594"/>
                <a:gd name="T75" fmla="*/ 519 h 7311"/>
                <a:gd name="T76" fmla="*/ 4398 w 7594"/>
                <a:gd name="T77" fmla="*/ 609 h 7311"/>
                <a:gd name="T78" fmla="*/ 6120 w 7594"/>
                <a:gd name="T79" fmla="*/ 2027 h 7311"/>
                <a:gd name="T80" fmla="*/ 6547 w 7594"/>
                <a:gd name="T81" fmla="*/ 2094 h 7311"/>
                <a:gd name="T82" fmla="*/ 7189 w 7594"/>
                <a:gd name="T83" fmla="*/ 2871 h 7311"/>
                <a:gd name="T84" fmla="*/ 6761 w 7594"/>
                <a:gd name="T85" fmla="*/ 3310 h 7311"/>
                <a:gd name="T86" fmla="*/ 7290 w 7594"/>
                <a:gd name="T87" fmla="*/ 3276 h 7311"/>
                <a:gd name="T88" fmla="*/ 7414 w 7594"/>
                <a:gd name="T89" fmla="*/ 3805 h 7311"/>
                <a:gd name="T90" fmla="*/ 7448 w 7594"/>
                <a:gd name="T91" fmla="*/ 4019 h 7311"/>
                <a:gd name="T92" fmla="*/ 7211 w 7594"/>
                <a:gd name="T93" fmla="*/ 4953 h 7311"/>
                <a:gd name="T94" fmla="*/ 7470 w 7594"/>
                <a:gd name="T95" fmla="*/ 5257 h 7311"/>
                <a:gd name="T96" fmla="*/ 7222 w 7594"/>
                <a:gd name="T97" fmla="*/ 5381 h 7311"/>
                <a:gd name="T98" fmla="*/ 6772 w 7594"/>
                <a:gd name="T99" fmla="*/ 5144 h 7311"/>
                <a:gd name="T100" fmla="*/ 6187 w 7594"/>
                <a:gd name="T101" fmla="*/ 4469 h 7311"/>
                <a:gd name="T102" fmla="*/ 6041 w 7594"/>
                <a:gd name="T103" fmla="*/ 4109 h 7311"/>
                <a:gd name="T104" fmla="*/ 5602 w 7594"/>
                <a:gd name="T105" fmla="*/ 4244 h 7311"/>
                <a:gd name="T106" fmla="*/ 5365 w 7594"/>
                <a:gd name="T107" fmla="*/ 4120 h 7311"/>
                <a:gd name="T108" fmla="*/ 4912 w 7594"/>
                <a:gd name="T109" fmla="*/ 4022 h 7311"/>
                <a:gd name="T110" fmla="*/ 4912 w 7594"/>
                <a:gd name="T111" fmla="*/ 4389 h 7311"/>
                <a:gd name="T112" fmla="*/ 4682 w 7594"/>
                <a:gd name="T113" fmla="*/ 4493 h 7311"/>
                <a:gd name="T114" fmla="*/ 4493 w 7594"/>
                <a:gd name="T115" fmla="*/ 4493 h 7311"/>
                <a:gd name="T116" fmla="*/ 4535 w 7594"/>
                <a:gd name="T117" fmla="*/ 5101 h 7311"/>
                <a:gd name="T118" fmla="*/ 4356 w 7594"/>
                <a:gd name="T119" fmla="*/ 5167 h 7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594" h="7311">
                  <a:moveTo>
                    <a:pt x="4357" y="5164"/>
                  </a:moveTo>
                  <a:lnTo>
                    <a:pt x="4284" y="5321"/>
                  </a:lnTo>
                  <a:lnTo>
                    <a:pt x="4326" y="5321"/>
                  </a:lnTo>
                  <a:lnTo>
                    <a:pt x="4284" y="5687"/>
                  </a:lnTo>
                  <a:lnTo>
                    <a:pt x="4116" y="5813"/>
                  </a:lnTo>
                  <a:lnTo>
                    <a:pt x="4168" y="6022"/>
                  </a:lnTo>
                  <a:lnTo>
                    <a:pt x="4346" y="6169"/>
                  </a:lnTo>
                  <a:lnTo>
                    <a:pt x="4420" y="6431"/>
                  </a:lnTo>
                  <a:lnTo>
                    <a:pt x="4566" y="6473"/>
                  </a:lnTo>
                  <a:lnTo>
                    <a:pt x="4713" y="6441"/>
                  </a:lnTo>
                  <a:lnTo>
                    <a:pt x="4755" y="6347"/>
                  </a:lnTo>
                  <a:lnTo>
                    <a:pt x="4902" y="6347"/>
                  </a:lnTo>
                  <a:lnTo>
                    <a:pt x="4828" y="6588"/>
                  </a:lnTo>
                  <a:lnTo>
                    <a:pt x="4964" y="6640"/>
                  </a:lnTo>
                  <a:lnTo>
                    <a:pt x="4828" y="6923"/>
                  </a:lnTo>
                  <a:lnTo>
                    <a:pt x="4902" y="7059"/>
                  </a:lnTo>
                  <a:lnTo>
                    <a:pt x="4807" y="7290"/>
                  </a:lnTo>
                  <a:lnTo>
                    <a:pt x="4640" y="7206"/>
                  </a:lnTo>
                  <a:lnTo>
                    <a:pt x="4346" y="7311"/>
                  </a:lnTo>
                  <a:lnTo>
                    <a:pt x="4189" y="7216"/>
                  </a:lnTo>
                  <a:lnTo>
                    <a:pt x="3969" y="7269"/>
                  </a:lnTo>
                  <a:lnTo>
                    <a:pt x="3875" y="7122"/>
                  </a:lnTo>
                  <a:lnTo>
                    <a:pt x="3980" y="6756"/>
                  </a:lnTo>
                  <a:lnTo>
                    <a:pt x="3142" y="6452"/>
                  </a:lnTo>
                  <a:lnTo>
                    <a:pt x="3132" y="6766"/>
                  </a:lnTo>
                  <a:lnTo>
                    <a:pt x="2891" y="6672"/>
                  </a:lnTo>
                  <a:lnTo>
                    <a:pt x="2954" y="6567"/>
                  </a:lnTo>
                  <a:lnTo>
                    <a:pt x="2870" y="6567"/>
                  </a:lnTo>
                  <a:lnTo>
                    <a:pt x="2933" y="6326"/>
                  </a:lnTo>
                  <a:lnTo>
                    <a:pt x="2807" y="6200"/>
                  </a:lnTo>
                  <a:lnTo>
                    <a:pt x="2629" y="6242"/>
                  </a:lnTo>
                  <a:lnTo>
                    <a:pt x="2388" y="6326"/>
                  </a:lnTo>
                  <a:lnTo>
                    <a:pt x="2273" y="6263"/>
                  </a:lnTo>
                  <a:lnTo>
                    <a:pt x="2325" y="6159"/>
                  </a:lnTo>
                  <a:lnTo>
                    <a:pt x="2116" y="6012"/>
                  </a:lnTo>
                  <a:lnTo>
                    <a:pt x="2084" y="6221"/>
                  </a:lnTo>
                  <a:lnTo>
                    <a:pt x="1896" y="6242"/>
                  </a:lnTo>
                  <a:lnTo>
                    <a:pt x="1812" y="6190"/>
                  </a:lnTo>
                  <a:lnTo>
                    <a:pt x="1749" y="6211"/>
                  </a:lnTo>
                  <a:lnTo>
                    <a:pt x="1655" y="6022"/>
                  </a:lnTo>
                  <a:lnTo>
                    <a:pt x="1362" y="6001"/>
                  </a:lnTo>
                  <a:lnTo>
                    <a:pt x="1404" y="5823"/>
                  </a:lnTo>
                  <a:lnTo>
                    <a:pt x="1100" y="5918"/>
                  </a:lnTo>
                  <a:lnTo>
                    <a:pt x="1006" y="6012"/>
                  </a:lnTo>
                  <a:lnTo>
                    <a:pt x="807" y="5802"/>
                  </a:lnTo>
                  <a:lnTo>
                    <a:pt x="911" y="5583"/>
                  </a:lnTo>
                  <a:lnTo>
                    <a:pt x="775" y="5436"/>
                  </a:lnTo>
                  <a:lnTo>
                    <a:pt x="922" y="4242"/>
                  </a:lnTo>
                  <a:lnTo>
                    <a:pt x="807" y="3739"/>
                  </a:lnTo>
                  <a:lnTo>
                    <a:pt x="817" y="3079"/>
                  </a:lnTo>
                  <a:lnTo>
                    <a:pt x="1016" y="3017"/>
                  </a:lnTo>
                  <a:lnTo>
                    <a:pt x="943" y="2943"/>
                  </a:lnTo>
                  <a:lnTo>
                    <a:pt x="1058" y="2807"/>
                  </a:lnTo>
                  <a:lnTo>
                    <a:pt x="1236" y="2828"/>
                  </a:lnTo>
                  <a:lnTo>
                    <a:pt x="1006" y="2273"/>
                  </a:lnTo>
                  <a:lnTo>
                    <a:pt x="1087" y="2243"/>
                  </a:lnTo>
                  <a:lnTo>
                    <a:pt x="0" y="534"/>
                  </a:lnTo>
                  <a:lnTo>
                    <a:pt x="293" y="356"/>
                  </a:lnTo>
                  <a:lnTo>
                    <a:pt x="513" y="513"/>
                  </a:lnTo>
                  <a:lnTo>
                    <a:pt x="890" y="356"/>
                  </a:lnTo>
                  <a:lnTo>
                    <a:pt x="1089" y="461"/>
                  </a:lnTo>
                  <a:lnTo>
                    <a:pt x="1246" y="325"/>
                  </a:lnTo>
                  <a:lnTo>
                    <a:pt x="1487" y="304"/>
                  </a:lnTo>
                  <a:lnTo>
                    <a:pt x="1697" y="618"/>
                  </a:lnTo>
                  <a:lnTo>
                    <a:pt x="1676" y="744"/>
                  </a:lnTo>
                  <a:lnTo>
                    <a:pt x="1770" y="712"/>
                  </a:lnTo>
                  <a:lnTo>
                    <a:pt x="2053" y="712"/>
                  </a:lnTo>
                  <a:lnTo>
                    <a:pt x="2650" y="566"/>
                  </a:lnTo>
                  <a:lnTo>
                    <a:pt x="2995" y="262"/>
                  </a:lnTo>
                  <a:lnTo>
                    <a:pt x="2954" y="168"/>
                  </a:lnTo>
                  <a:lnTo>
                    <a:pt x="3006" y="105"/>
                  </a:lnTo>
                  <a:lnTo>
                    <a:pt x="3121" y="105"/>
                  </a:lnTo>
                  <a:lnTo>
                    <a:pt x="3215" y="0"/>
                  </a:lnTo>
                  <a:lnTo>
                    <a:pt x="3582" y="273"/>
                  </a:lnTo>
                  <a:lnTo>
                    <a:pt x="3577" y="283"/>
                  </a:lnTo>
                  <a:lnTo>
                    <a:pt x="4015" y="519"/>
                  </a:lnTo>
                  <a:lnTo>
                    <a:pt x="4251" y="417"/>
                  </a:lnTo>
                  <a:lnTo>
                    <a:pt x="4398" y="609"/>
                  </a:lnTo>
                  <a:lnTo>
                    <a:pt x="4431" y="834"/>
                  </a:lnTo>
                  <a:lnTo>
                    <a:pt x="6120" y="2027"/>
                  </a:lnTo>
                  <a:lnTo>
                    <a:pt x="6243" y="1892"/>
                  </a:lnTo>
                  <a:lnTo>
                    <a:pt x="6547" y="2094"/>
                  </a:lnTo>
                  <a:lnTo>
                    <a:pt x="6446" y="2263"/>
                  </a:lnTo>
                  <a:lnTo>
                    <a:pt x="7189" y="2871"/>
                  </a:lnTo>
                  <a:lnTo>
                    <a:pt x="7065" y="3029"/>
                  </a:lnTo>
                  <a:lnTo>
                    <a:pt x="6761" y="3310"/>
                  </a:lnTo>
                  <a:lnTo>
                    <a:pt x="6862" y="3400"/>
                  </a:lnTo>
                  <a:lnTo>
                    <a:pt x="7290" y="3276"/>
                  </a:lnTo>
                  <a:lnTo>
                    <a:pt x="7380" y="3535"/>
                  </a:lnTo>
                  <a:lnTo>
                    <a:pt x="7414" y="3805"/>
                  </a:lnTo>
                  <a:lnTo>
                    <a:pt x="7594" y="3929"/>
                  </a:lnTo>
                  <a:lnTo>
                    <a:pt x="7448" y="4019"/>
                  </a:lnTo>
                  <a:lnTo>
                    <a:pt x="7324" y="4886"/>
                  </a:lnTo>
                  <a:lnTo>
                    <a:pt x="7211" y="4953"/>
                  </a:lnTo>
                  <a:lnTo>
                    <a:pt x="7211" y="5268"/>
                  </a:lnTo>
                  <a:lnTo>
                    <a:pt x="7470" y="5257"/>
                  </a:lnTo>
                  <a:lnTo>
                    <a:pt x="7470" y="5313"/>
                  </a:lnTo>
                  <a:lnTo>
                    <a:pt x="7222" y="5381"/>
                  </a:lnTo>
                  <a:lnTo>
                    <a:pt x="6705" y="5246"/>
                  </a:lnTo>
                  <a:lnTo>
                    <a:pt x="6772" y="5144"/>
                  </a:lnTo>
                  <a:lnTo>
                    <a:pt x="6300" y="4480"/>
                  </a:lnTo>
                  <a:lnTo>
                    <a:pt x="6187" y="4469"/>
                  </a:lnTo>
                  <a:lnTo>
                    <a:pt x="6165" y="4289"/>
                  </a:lnTo>
                  <a:lnTo>
                    <a:pt x="6041" y="4109"/>
                  </a:lnTo>
                  <a:lnTo>
                    <a:pt x="5928" y="4177"/>
                  </a:lnTo>
                  <a:lnTo>
                    <a:pt x="5602" y="4244"/>
                  </a:lnTo>
                  <a:lnTo>
                    <a:pt x="5433" y="4109"/>
                  </a:lnTo>
                  <a:lnTo>
                    <a:pt x="5365" y="4120"/>
                  </a:lnTo>
                  <a:lnTo>
                    <a:pt x="5216" y="4012"/>
                  </a:lnTo>
                  <a:lnTo>
                    <a:pt x="4912" y="4022"/>
                  </a:lnTo>
                  <a:lnTo>
                    <a:pt x="4797" y="4315"/>
                  </a:lnTo>
                  <a:lnTo>
                    <a:pt x="4912" y="4389"/>
                  </a:lnTo>
                  <a:lnTo>
                    <a:pt x="4786" y="4556"/>
                  </a:lnTo>
                  <a:lnTo>
                    <a:pt x="4682" y="4493"/>
                  </a:lnTo>
                  <a:lnTo>
                    <a:pt x="4608" y="4525"/>
                  </a:lnTo>
                  <a:lnTo>
                    <a:pt x="4493" y="4493"/>
                  </a:lnTo>
                  <a:lnTo>
                    <a:pt x="4388" y="5038"/>
                  </a:lnTo>
                  <a:lnTo>
                    <a:pt x="4535" y="5101"/>
                  </a:lnTo>
                  <a:lnTo>
                    <a:pt x="4504" y="5216"/>
                  </a:lnTo>
                  <a:lnTo>
                    <a:pt x="4356" y="5167"/>
                  </a:lnTo>
                  <a:lnTo>
                    <a:pt x="4357" y="5164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auto">
            <a:xfrm>
              <a:off x="2047276" y="1547187"/>
              <a:ext cx="1259200" cy="2053394"/>
            </a:xfrm>
            <a:custGeom>
              <a:avLst/>
              <a:gdLst>
                <a:gd name="T0" fmla="*/ 3167 w 10501"/>
                <a:gd name="T1" fmla="*/ 5919 h 17135"/>
                <a:gd name="T2" fmla="*/ 2705 w 10501"/>
                <a:gd name="T3" fmla="*/ 5908 h 17135"/>
                <a:gd name="T4" fmla="*/ 2373 w 10501"/>
                <a:gd name="T5" fmla="*/ 5887 h 17135"/>
                <a:gd name="T6" fmla="*/ 2620 w 10501"/>
                <a:gd name="T7" fmla="*/ 5360 h 17135"/>
                <a:gd name="T8" fmla="*/ 2523 w 10501"/>
                <a:gd name="T9" fmla="*/ 4824 h 17135"/>
                <a:gd name="T10" fmla="*/ 2212 w 10501"/>
                <a:gd name="T11" fmla="*/ 4630 h 17135"/>
                <a:gd name="T12" fmla="*/ 988 w 10501"/>
                <a:gd name="T13" fmla="*/ 5028 h 17135"/>
                <a:gd name="T14" fmla="*/ 387 w 10501"/>
                <a:gd name="T15" fmla="*/ 5790 h 17135"/>
                <a:gd name="T16" fmla="*/ 0 w 10501"/>
                <a:gd name="T17" fmla="*/ 6649 h 17135"/>
                <a:gd name="T18" fmla="*/ 795 w 10501"/>
                <a:gd name="T19" fmla="*/ 7282 h 17135"/>
                <a:gd name="T20" fmla="*/ 687 w 10501"/>
                <a:gd name="T21" fmla="*/ 7658 h 17135"/>
                <a:gd name="T22" fmla="*/ 773 w 10501"/>
                <a:gd name="T23" fmla="*/ 8495 h 17135"/>
                <a:gd name="T24" fmla="*/ 1192 w 10501"/>
                <a:gd name="T25" fmla="*/ 8774 h 17135"/>
                <a:gd name="T26" fmla="*/ 1621 w 10501"/>
                <a:gd name="T27" fmla="*/ 9129 h 17135"/>
                <a:gd name="T28" fmla="*/ 2501 w 10501"/>
                <a:gd name="T29" fmla="*/ 8259 h 17135"/>
                <a:gd name="T30" fmla="*/ 3149 w 10501"/>
                <a:gd name="T31" fmla="*/ 10266 h 17135"/>
                <a:gd name="T32" fmla="*/ 3079 w 10501"/>
                <a:gd name="T33" fmla="*/ 10617 h 17135"/>
                <a:gd name="T34" fmla="*/ 1991 w 10501"/>
                <a:gd name="T35" fmla="*/ 12096 h 17135"/>
                <a:gd name="T36" fmla="*/ 2030 w 10501"/>
                <a:gd name="T37" fmla="*/ 13931 h 17135"/>
                <a:gd name="T38" fmla="*/ 2789 w 10501"/>
                <a:gd name="T39" fmla="*/ 14041 h 17135"/>
                <a:gd name="T40" fmla="*/ 3938 w 10501"/>
                <a:gd name="T41" fmla="*/ 14059 h 17135"/>
                <a:gd name="T42" fmla="*/ 5611 w 10501"/>
                <a:gd name="T43" fmla="*/ 13816 h 17135"/>
                <a:gd name="T44" fmla="*/ 7178 w 10501"/>
                <a:gd name="T45" fmla="*/ 14201 h 17135"/>
                <a:gd name="T46" fmla="*/ 6887 w 10501"/>
                <a:gd name="T47" fmla="*/ 15683 h 17135"/>
                <a:gd name="T48" fmla="*/ 5800 w 10501"/>
                <a:gd name="T49" fmla="*/ 16214 h 17135"/>
                <a:gd name="T50" fmla="*/ 6568 w 10501"/>
                <a:gd name="T51" fmla="*/ 17112 h 17135"/>
                <a:gd name="T52" fmla="*/ 7785 w 10501"/>
                <a:gd name="T53" fmla="*/ 16462 h 17135"/>
                <a:gd name="T54" fmla="*/ 7974 w 10501"/>
                <a:gd name="T55" fmla="*/ 14820 h 17135"/>
                <a:gd name="T56" fmla="*/ 8714 w 10501"/>
                <a:gd name="T57" fmla="*/ 14378 h 17135"/>
                <a:gd name="T58" fmla="*/ 9938 w 10501"/>
                <a:gd name="T59" fmla="*/ 15178 h 17135"/>
                <a:gd name="T60" fmla="*/ 10324 w 10501"/>
                <a:gd name="T61" fmla="*/ 14844 h 17135"/>
                <a:gd name="T62" fmla="*/ 9497 w 10501"/>
                <a:gd name="T63" fmla="*/ 12104 h 17135"/>
                <a:gd name="T64" fmla="*/ 9008 w 10501"/>
                <a:gd name="T65" fmla="*/ 10948 h 17135"/>
                <a:gd name="T66" fmla="*/ 8537 w 10501"/>
                <a:gd name="T67" fmla="*/ 9490 h 17135"/>
                <a:gd name="T68" fmla="*/ 8790 w 10501"/>
                <a:gd name="T69" fmla="*/ 8582 h 17135"/>
                <a:gd name="T70" fmla="*/ 7910 w 10501"/>
                <a:gd name="T71" fmla="*/ 8456 h 17135"/>
                <a:gd name="T72" fmla="*/ 7678 w 10501"/>
                <a:gd name="T73" fmla="*/ 7210 h 17135"/>
                <a:gd name="T74" fmla="*/ 7182 w 10501"/>
                <a:gd name="T75" fmla="*/ 6036 h 17135"/>
                <a:gd name="T76" fmla="*/ 6767 w 10501"/>
                <a:gd name="T77" fmla="*/ 4791 h 17135"/>
                <a:gd name="T78" fmla="*/ 5930 w 10501"/>
                <a:gd name="T79" fmla="*/ 3730 h 17135"/>
                <a:gd name="T80" fmla="*/ 5079 w 10501"/>
                <a:gd name="T81" fmla="*/ 3826 h 17135"/>
                <a:gd name="T82" fmla="*/ 4161 w 10501"/>
                <a:gd name="T83" fmla="*/ 3381 h 17135"/>
                <a:gd name="T84" fmla="*/ 4094 w 10501"/>
                <a:gd name="T85" fmla="*/ 2779 h 17135"/>
                <a:gd name="T86" fmla="*/ 3683 w 10501"/>
                <a:gd name="T87" fmla="*/ 1356 h 17135"/>
                <a:gd name="T88" fmla="*/ 3129 w 10501"/>
                <a:gd name="T89" fmla="*/ 152 h 17135"/>
                <a:gd name="T90" fmla="*/ 2528 w 10501"/>
                <a:gd name="T91" fmla="*/ 162 h 17135"/>
                <a:gd name="T92" fmla="*/ 2098 w 10501"/>
                <a:gd name="T93" fmla="*/ 1050 h 17135"/>
                <a:gd name="T94" fmla="*/ 1935 w 10501"/>
                <a:gd name="T95" fmla="*/ 1585 h 17135"/>
                <a:gd name="T96" fmla="*/ 2327 w 10501"/>
                <a:gd name="T97" fmla="*/ 1881 h 17135"/>
                <a:gd name="T98" fmla="*/ 2270 w 10501"/>
                <a:gd name="T99" fmla="*/ 2397 h 17135"/>
                <a:gd name="T100" fmla="*/ 2136 w 10501"/>
                <a:gd name="T101" fmla="*/ 3018 h 17135"/>
                <a:gd name="T102" fmla="*/ 2680 w 10501"/>
                <a:gd name="T103" fmla="*/ 3486 h 17135"/>
                <a:gd name="T104" fmla="*/ 3588 w 10501"/>
                <a:gd name="T105" fmla="*/ 4107 h 17135"/>
                <a:gd name="T106" fmla="*/ 3457 w 10501"/>
                <a:gd name="T107" fmla="*/ 5917 h 17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501" h="17135">
                  <a:moveTo>
                    <a:pt x="3457" y="5917"/>
                  </a:moveTo>
                  <a:lnTo>
                    <a:pt x="3317" y="5844"/>
                  </a:lnTo>
                  <a:lnTo>
                    <a:pt x="3167" y="5919"/>
                  </a:lnTo>
                  <a:lnTo>
                    <a:pt x="2995" y="5747"/>
                  </a:lnTo>
                  <a:lnTo>
                    <a:pt x="2888" y="5876"/>
                  </a:lnTo>
                  <a:lnTo>
                    <a:pt x="2705" y="5908"/>
                  </a:lnTo>
                  <a:lnTo>
                    <a:pt x="2587" y="5972"/>
                  </a:lnTo>
                  <a:lnTo>
                    <a:pt x="2448" y="5865"/>
                  </a:lnTo>
                  <a:lnTo>
                    <a:pt x="2373" y="5887"/>
                  </a:lnTo>
                  <a:lnTo>
                    <a:pt x="2362" y="5758"/>
                  </a:lnTo>
                  <a:lnTo>
                    <a:pt x="2534" y="5425"/>
                  </a:lnTo>
                  <a:lnTo>
                    <a:pt x="2620" y="5360"/>
                  </a:lnTo>
                  <a:lnTo>
                    <a:pt x="2534" y="5167"/>
                  </a:lnTo>
                  <a:lnTo>
                    <a:pt x="2630" y="4995"/>
                  </a:lnTo>
                  <a:lnTo>
                    <a:pt x="2523" y="4824"/>
                  </a:lnTo>
                  <a:lnTo>
                    <a:pt x="2609" y="4577"/>
                  </a:lnTo>
                  <a:lnTo>
                    <a:pt x="2448" y="4545"/>
                  </a:lnTo>
                  <a:lnTo>
                    <a:pt x="2212" y="4630"/>
                  </a:lnTo>
                  <a:lnTo>
                    <a:pt x="1933" y="4566"/>
                  </a:lnTo>
                  <a:lnTo>
                    <a:pt x="1600" y="4598"/>
                  </a:lnTo>
                  <a:lnTo>
                    <a:pt x="988" y="5028"/>
                  </a:lnTo>
                  <a:lnTo>
                    <a:pt x="569" y="5318"/>
                  </a:lnTo>
                  <a:lnTo>
                    <a:pt x="473" y="5446"/>
                  </a:lnTo>
                  <a:lnTo>
                    <a:pt x="387" y="5790"/>
                  </a:lnTo>
                  <a:lnTo>
                    <a:pt x="419" y="6198"/>
                  </a:lnTo>
                  <a:lnTo>
                    <a:pt x="247" y="6477"/>
                  </a:lnTo>
                  <a:lnTo>
                    <a:pt x="0" y="6649"/>
                  </a:lnTo>
                  <a:lnTo>
                    <a:pt x="32" y="6745"/>
                  </a:lnTo>
                  <a:lnTo>
                    <a:pt x="923" y="6960"/>
                  </a:lnTo>
                  <a:lnTo>
                    <a:pt x="795" y="7282"/>
                  </a:lnTo>
                  <a:lnTo>
                    <a:pt x="440" y="7293"/>
                  </a:lnTo>
                  <a:lnTo>
                    <a:pt x="462" y="7454"/>
                  </a:lnTo>
                  <a:lnTo>
                    <a:pt x="687" y="7658"/>
                  </a:lnTo>
                  <a:lnTo>
                    <a:pt x="548" y="7808"/>
                  </a:lnTo>
                  <a:lnTo>
                    <a:pt x="859" y="8227"/>
                  </a:lnTo>
                  <a:lnTo>
                    <a:pt x="773" y="8495"/>
                  </a:lnTo>
                  <a:lnTo>
                    <a:pt x="999" y="9257"/>
                  </a:lnTo>
                  <a:lnTo>
                    <a:pt x="1342" y="9086"/>
                  </a:lnTo>
                  <a:lnTo>
                    <a:pt x="1192" y="8774"/>
                  </a:lnTo>
                  <a:lnTo>
                    <a:pt x="1396" y="8774"/>
                  </a:lnTo>
                  <a:lnTo>
                    <a:pt x="1428" y="9000"/>
                  </a:lnTo>
                  <a:lnTo>
                    <a:pt x="1621" y="9129"/>
                  </a:lnTo>
                  <a:lnTo>
                    <a:pt x="1664" y="8968"/>
                  </a:lnTo>
                  <a:lnTo>
                    <a:pt x="1890" y="8570"/>
                  </a:lnTo>
                  <a:lnTo>
                    <a:pt x="2501" y="8259"/>
                  </a:lnTo>
                  <a:lnTo>
                    <a:pt x="3124" y="8291"/>
                  </a:lnTo>
                  <a:lnTo>
                    <a:pt x="3412" y="8387"/>
                  </a:lnTo>
                  <a:lnTo>
                    <a:pt x="3149" y="10266"/>
                  </a:lnTo>
                  <a:lnTo>
                    <a:pt x="2968" y="10213"/>
                  </a:lnTo>
                  <a:lnTo>
                    <a:pt x="2923" y="10437"/>
                  </a:lnTo>
                  <a:lnTo>
                    <a:pt x="3079" y="10617"/>
                  </a:lnTo>
                  <a:lnTo>
                    <a:pt x="2659" y="11408"/>
                  </a:lnTo>
                  <a:lnTo>
                    <a:pt x="2261" y="12118"/>
                  </a:lnTo>
                  <a:lnTo>
                    <a:pt x="1991" y="12096"/>
                  </a:lnTo>
                  <a:lnTo>
                    <a:pt x="2294" y="12387"/>
                  </a:lnTo>
                  <a:lnTo>
                    <a:pt x="2092" y="12804"/>
                  </a:lnTo>
                  <a:lnTo>
                    <a:pt x="2030" y="13931"/>
                  </a:lnTo>
                  <a:lnTo>
                    <a:pt x="2128" y="13955"/>
                  </a:lnTo>
                  <a:lnTo>
                    <a:pt x="2259" y="14071"/>
                  </a:lnTo>
                  <a:lnTo>
                    <a:pt x="2789" y="14041"/>
                  </a:lnTo>
                  <a:lnTo>
                    <a:pt x="2988" y="14153"/>
                  </a:lnTo>
                  <a:lnTo>
                    <a:pt x="3716" y="14101"/>
                  </a:lnTo>
                  <a:lnTo>
                    <a:pt x="3938" y="14059"/>
                  </a:lnTo>
                  <a:lnTo>
                    <a:pt x="4165" y="14007"/>
                  </a:lnTo>
                  <a:lnTo>
                    <a:pt x="4416" y="13642"/>
                  </a:lnTo>
                  <a:cubicBezTo>
                    <a:pt x="4416" y="13642"/>
                    <a:pt x="5305" y="13858"/>
                    <a:pt x="5611" y="13816"/>
                  </a:cubicBezTo>
                  <a:cubicBezTo>
                    <a:pt x="5918" y="13775"/>
                    <a:pt x="6214" y="13568"/>
                    <a:pt x="6214" y="13568"/>
                  </a:cubicBezTo>
                  <a:cubicBezTo>
                    <a:pt x="6214" y="13568"/>
                    <a:pt x="6590" y="13459"/>
                    <a:pt x="6764" y="13556"/>
                  </a:cubicBezTo>
                  <a:cubicBezTo>
                    <a:pt x="6937" y="13653"/>
                    <a:pt x="7043" y="13919"/>
                    <a:pt x="7178" y="14201"/>
                  </a:cubicBezTo>
                  <a:cubicBezTo>
                    <a:pt x="7312" y="14484"/>
                    <a:pt x="7401" y="14585"/>
                    <a:pt x="7418" y="14692"/>
                  </a:cubicBezTo>
                  <a:cubicBezTo>
                    <a:pt x="7436" y="14801"/>
                    <a:pt x="7296" y="14999"/>
                    <a:pt x="7241" y="15116"/>
                  </a:cubicBezTo>
                  <a:cubicBezTo>
                    <a:pt x="7148" y="15318"/>
                    <a:pt x="7034" y="15515"/>
                    <a:pt x="6887" y="15683"/>
                  </a:cubicBezTo>
                  <a:cubicBezTo>
                    <a:pt x="6801" y="15781"/>
                    <a:pt x="6677" y="15844"/>
                    <a:pt x="6556" y="15895"/>
                  </a:cubicBezTo>
                  <a:cubicBezTo>
                    <a:pt x="6414" y="15956"/>
                    <a:pt x="6250" y="15953"/>
                    <a:pt x="6108" y="16013"/>
                  </a:cubicBezTo>
                  <a:cubicBezTo>
                    <a:pt x="5995" y="16061"/>
                    <a:pt x="5875" y="16117"/>
                    <a:pt x="5800" y="16214"/>
                  </a:cubicBezTo>
                  <a:cubicBezTo>
                    <a:pt x="5744" y="16287"/>
                    <a:pt x="5695" y="16405"/>
                    <a:pt x="5741" y="16486"/>
                  </a:cubicBezTo>
                  <a:cubicBezTo>
                    <a:pt x="5853" y="16682"/>
                    <a:pt x="6046" y="16822"/>
                    <a:pt x="6226" y="16958"/>
                  </a:cubicBezTo>
                  <a:cubicBezTo>
                    <a:pt x="6325" y="17034"/>
                    <a:pt x="6445" y="17090"/>
                    <a:pt x="6568" y="17112"/>
                  </a:cubicBezTo>
                  <a:cubicBezTo>
                    <a:pt x="6700" y="17135"/>
                    <a:pt x="6840" y="17123"/>
                    <a:pt x="6970" y="17088"/>
                  </a:cubicBezTo>
                  <a:cubicBezTo>
                    <a:pt x="7121" y="17047"/>
                    <a:pt x="7271" y="16983"/>
                    <a:pt x="7395" y="16887"/>
                  </a:cubicBezTo>
                  <a:cubicBezTo>
                    <a:pt x="7547" y="16770"/>
                    <a:pt x="7678" y="16622"/>
                    <a:pt x="7785" y="16462"/>
                  </a:cubicBezTo>
                  <a:cubicBezTo>
                    <a:pt x="7862" y="16346"/>
                    <a:pt x="7904" y="16208"/>
                    <a:pt x="7938" y="16072"/>
                  </a:cubicBezTo>
                  <a:cubicBezTo>
                    <a:pt x="7971" y="15942"/>
                    <a:pt x="7987" y="15805"/>
                    <a:pt x="7986" y="15671"/>
                  </a:cubicBezTo>
                  <a:lnTo>
                    <a:pt x="7974" y="14820"/>
                  </a:lnTo>
                  <a:lnTo>
                    <a:pt x="8010" y="14654"/>
                  </a:lnTo>
                  <a:cubicBezTo>
                    <a:pt x="8010" y="14654"/>
                    <a:pt x="8044" y="14532"/>
                    <a:pt x="8147" y="14466"/>
                  </a:cubicBezTo>
                  <a:cubicBezTo>
                    <a:pt x="8251" y="14401"/>
                    <a:pt x="8573" y="14360"/>
                    <a:pt x="8714" y="14378"/>
                  </a:cubicBezTo>
                  <a:cubicBezTo>
                    <a:pt x="8856" y="14397"/>
                    <a:pt x="9057" y="14521"/>
                    <a:pt x="9057" y="14521"/>
                  </a:cubicBezTo>
                  <a:cubicBezTo>
                    <a:pt x="9057" y="14521"/>
                    <a:pt x="9534" y="14815"/>
                    <a:pt x="9658" y="14951"/>
                  </a:cubicBezTo>
                  <a:cubicBezTo>
                    <a:pt x="9781" y="15087"/>
                    <a:pt x="9938" y="15178"/>
                    <a:pt x="9938" y="15178"/>
                  </a:cubicBezTo>
                  <a:lnTo>
                    <a:pt x="10126" y="15335"/>
                  </a:lnTo>
                  <a:lnTo>
                    <a:pt x="10501" y="15056"/>
                  </a:lnTo>
                  <a:lnTo>
                    <a:pt x="10324" y="14844"/>
                  </a:lnTo>
                  <a:lnTo>
                    <a:pt x="10123" y="14490"/>
                  </a:lnTo>
                  <a:lnTo>
                    <a:pt x="9675" y="13438"/>
                  </a:lnTo>
                  <a:lnTo>
                    <a:pt x="9497" y="12104"/>
                  </a:lnTo>
                  <a:lnTo>
                    <a:pt x="9483" y="12099"/>
                  </a:lnTo>
                  <a:lnTo>
                    <a:pt x="9468" y="11945"/>
                  </a:lnTo>
                  <a:lnTo>
                    <a:pt x="9008" y="10948"/>
                  </a:lnTo>
                  <a:lnTo>
                    <a:pt x="8567" y="10030"/>
                  </a:lnTo>
                  <a:lnTo>
                    <a:pt x="8551" y="9752"/>
                  </a:lnTo>
                  <a:lnTo>
                    <a:pt x="8537" y="9490"/>
                  </a:lnTo>
                  <a:lnTo>
                    <a:pt x="8727" y="9047"/>
                  </a:lnTo>
                  <a:lnTo>
                    <a:pt x="8917" y="8864"/>
                  </a:lnTo>
                  <a:lnTo>
                    <a:pt x="8790" y="8582"/>
                  </a:lnTo>
                  <a:lnTo>
                    <a:pt x="8635" y="8625"/>
                  </a:lnTo>
                  <a:lnTo>
                    <a:pt x="8065" y="8660"/>
                  </a:lnTo>
                  <a:lnTo>
                    <a:pt x="7910" y="8456"/>
                  </a:lnTo>
                  <a:lnTo>
                    <a:pt x="8114" y="8385"/>
                  </a:lnTo>
                  <a:lnTo>
                    <a:pt x="8122" y="8195"/>
                  </a:lnTo>
                  <a:lnTo>
                    <a:pt x="7678" y="7210"/>
                  </a:lnTo>
                  <a:lnTo>
                    <a:pt x="7670" y="7208"/>
                  </a:lnTo>
                  <a:lnTo>
                    <a:pt x="7400" y="6594"/>
                  </a:lnTo>
                  <a:lnTo>
                    <a:pt x="7182" y="6036"/>
                  </a:lnTo>
                  <a:lnTo>
                    <a:pt x="7180" y="6036"/>
                  </a:lnTo>
                  <a:lnTo>
                    <a:pt x="7182" y="6043"/>
                  </a:lnTo>
                  <a:lnTo>
                    <a:pt x="6767" y="4791"/>
                  </a:lnTo>
                  <a:lnTo>
                    <a:pt x="6747" y="4349"/>
                  </a:lnTo>
                  <a:lnTo>
                    <a:pt x="6488" y="4213"/>
                  </a:lnTo>
                  <a:lnTo>
                    <a:pt x="5930" y="3730"/>
                  </a:lnTo>
                  <a:lnTo>
                    <a:pt x="5808" y="3444"/>
                  </a:lnTo>
                  <a:lnTo>
                    <a:pt x="5080" y="3825"/>
                  </a:lnTo>
                  <a:lnTo>
                    <a:pt x="5079" y="3826"/>
                  </a:lnTo>
                  <a:lnTo>
                    <a:pt x="4992" y="3658"/>
                  </a:lnTo>
                  <a:lnTo>
                    <a:pt x="4849" y="3562"/>
                  </a:lnTo>
                  <a:lnTo>
                    <a:pt x="4161" y="3381"/>
                  </a:lnTo>
                  <a:lnTo>
                    <a:pt x="4247" y="2980"/>
                  </a:lnTo>
                  <a:lnTo>
                    <a:pt x="4361" y="2922"/>
                  </a:lnTo>
                  <a:lnTo>
                    <a:pt x="4094" y="2779"/>
                  </a:lnTo>
                  <a:lnTo>
                    <a:pt x="4008" y="2550"/>
                  </a:lnTo>
                  <a:lnTo>
                    <a:pt x="3999" y="2263"/>
                  </a:lnTo>
                  <a:lnTo>
                    <a:pt x="3683" y="1356"/>
                  </a:lnTo>
                  <a:lnTo>
                    <a:pt x="3359" y="1279"/>
                  </a:lnTo>
                  <a:lnTo>
                    <a:pt x="3234" y="1213"/>
                  </a:lnTo>
                  <a:lnTo>
                    <a:pt x="3129" y="152"/>
                  </a:lnTo>
                  <a:lnTo>
                    <a:pt x="2776" y="191"/>
                  </a:lnTo>
                  <a:lnTo>
                    <a:pt x="2805" y="0"/>
                  </a:lnTo>
                  <a:lnTo>
                    <a:pt x="2528" y="162"/>
                  </a:lnTo>
                  <a:lnTo>
                    <a:pt x="2509" y="277"/>
                  </a:lnTo>
                  <a:lnTo>
                    <a:pt x="1897" y="745"/>
                  </a:lnTo>
                  <a:lnTo>
                    <a:pt x="2098" y="1050"/>
                  </a:lnTo>
                  <a:lnTo>
                    <a:pt x="2050" y="1108"/>
                  </a:lnTo>
                  <a:lnTo>
                    <a:pt x="1620" y="1299"/>
                  </a:lnTo>
                  <a:lnTo>
                    <a:pt x="1935" y="1585"/>
                  </a:lnTo>
                  <a:lnTo>
                    <a:pt x="1850" y="1843"/>
                  </a:lnTo>
                  <a:lnTo>
                    <a:pt x="1916" y="1977"/>
                  </a:lnTo>
                  <a:lnTo>
                    <a:pt x="2327" y="1881"/>
                  </a:lnTo>
                  <a:lnTo>
                    <a:pt x="2499" y="2149"/>
                  </a:lnTo>
                  <a:lnTo>
                    <a:pt x="2222" y="2321"/>
                  </a:lnTo>
                  <a:lnTo>
                    <a:pt x="2270" y="2397"/>
                  </a:lnTo>
                  <a:lnTo>
                    <a:pt x="2222" y="2578"/>
                  </a:lnTo>
                  <a:lnTo>
                    <a:pt x="2337" y="2703"/>
                  </a:lnTo>
                  <a:lnTo>
                    <a:pt x="2136" y="3018"/>
                  </a:lnTo>
                  <a:lnTo>
                    <a:pt x="2270" y="3266"/>
                  </a:lnTo>
                  <a:lnTo>
                    <a:pt x="2442" y="3257"/>
                  </a:lnTo>
                  <a:lnTo>
                    <a:pt x="2680" y="3486"/>
                  </a:lnTo>
                  <a:lnTo>
                    <a:pt x="2795" y="3686"/>
                  </a:lnTo>
                  <a:lnTo>
                    <a:pt x="3416" y="4059"/>
                  </a:lnTo>
                  <a:lnTo>
                    <a:pt x="3588" y="4107"/>
                  </a:lnTo>
                  <a:lnTo>
                    <a:pt x="4127" y="4526"/>
                  </a:lnTo>
                  <a:lnTo>
                    <a:pt x="3685" y="5220"/>
                  </a:lnTo>
                  <a:lnTo>
                    <a:pt x="3457" y="591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auto">
            <a:xfrm>
              <a:off x="4222674" y="3190823"/>
              <a:ext cx="1369696" cy="1786361"/>
            </a:xfrm>
            <a:custGeom>
              <a:avLst/>
              <a:gdLst>
                <a:gd name="T0" fmla="*/ 7025 w 11428"/>
                <a:gd name="T1" fmla="*/ 12487 h 14908"/>
                <a:gd name="T2" fmla="*/ 6962 w 11428"/>
                <a:gd name="T3" fmla="*/ 13234 h 14908"/>
                <a:gd name="T4" fmla="*/ 7040 w 11428"/>
                <a:gd name="T5" fmla="*/ 13934 h 14908"/>
                <a:gd name="T6" fmla="*/ 7481 w 11428"/>
                <a:gd name="T7" fmla="*/ 14908 h 14908"/>
                <a:gd name="T8" fmla="*/ 8904 w 11428"/>
                <a:gd name="T9" fmla="*/ 13360 h 14908"/>
                <a:gd name="T10" fmla="*/ 9084 w 11428"/>
                <a:gd name="T11" fmla="*/ 13234 h 14908"/>
                <a:gd name="T12" fmla="*/ 9785 w 11428"/>
                <a:gd name="T13" fmla="*/ 12336 h 14908"/>
                <a:gd name="T14" fmla="*/ 10196 w 11428"/>
                <a:gd name="T15" fmla="*/ 11662 h 14908"/>
                <a:gd name="T16" fmla="*/ 10151 w 11428"/>
                <a:gd name="T17" fmla="*/ 11462 h 14908"/>
                <a:gd name="T18" fmla="*/ 9820 w 11428"/>
                <a:gd name="T19" fmla="*/ 9616 h 14908"/>
                <a:gd name="T20" fmla="*/ 10983 w 11428"/>
                <a:gd name="T21" fmla="*/ 9715 h 14908"/>
                <a:gd name="T22" fmla="*/ 11428 w 11428"/>
                <a:gd name="T23" fmla="*/ 8421 h 14908"/>
                <a:gd name="T24" fmla="*/ 11403 w 11428"/>
                <a:gd name="T25" fmla="*/ 7937 h 14908"/>
                <a:gd name="T26" fmla="*/ 11093 w 11428"/>
                <a:gd name="T27" fmla="*/ 7231 h 14908"/>
                <a:gd name="T28" fmla="*/ 9860 w 11428"/>
                <a:gd name="T29" fmla="*/ 6399 h 14908"/>
                <a:gd name="T30" fmla="*/ 7753 w 11428"/>
                <a:gd name="T31" fmla="*/ 5177 h 14908"/>
                <a:gd name="T32" fmla="*/ 6018 w 11428"/>
                <a:gd name="T33" fmla="*/ 4002 h 14908"/>
                <a:gd name="T34" fmla="*/ 4991 w 11428"/>
                <a:gd name="T35" fmla="*/ 3556 h 14908"/>
                <a:gd name="T36" fmla="*/ 4304 w 11428"/>
                <a:gd name="T37" fmla="*/ 2868 h 14908"/>
                <a:gd name="T38" fmla="*/ 3303 w 11428"/>
                <a:gd name="T39" fmla="*/ 2262 h 14908"/>
                <a:gd name="T40" fmla="*/ 3381 w 11428"/>
                <a:gd name="T41" fmla="*/ 1102 h 14908"/>
                <a:gd name="T42" fmla="*/ 2993 w 11428"/>
                <a:gd name="T43" fmla="*/ 0 h 14908"/>
                <a:gd name="T44" fmla="*/ 1825 w 11428"/>
                <a:gd name="T45" fmla="*/ 563 h 14908"/>
                <a:gd name="T46" fmla="*/ 1458 w 11428"/>
                <a:gd name="T47" fmla="*/ 1119 h 14908"/>
                <a:gd name="T48" fmla="*/ 1381 w 11428"/>
                <a:gd name="T49" fmla="*/ 1444 h 14908"/>
                <a:gd name="T50" fmla="*/ 697 w 11428"/>
                <a:gd name="T51" fmla="*/ 1589 h 14908"/>
                <a:gd name="T52" fmla="*/ 749 w 11428"/>
                <a:gd name="T53" fmla="*/ 2230 h 14908"/>
                <a:gd name="T54" fmla="*/ 616 w 11428"/>
                <a:gd name="T55" fmla="*/ 2396 h 14908"/>
                <a:gd name="T56" fmla="*/ 1957 w 11428"/>
                <a:gd name="T57" fmla="*/ 3158 h 14908"/>
                <a:gd name="T58" fmla="*/ 2186 w 11428"/>
                <a:gd name="T59" fmla="*/ 3554 h 14908"/>
                <a:gd name="T60" fmla="*/ 1896 w 11428"/>
                <a:gd name="T61" fmla="*/ 4514 h 14908"/>
                <a:gd name="T62" fmla="*/ 1344 w 11428"/>
                <a:gd name="T63" fmla="*/ 4040 h 14908"/>
                <a:gd name="T64" fmla="*/ 1267 w 11428"/>
                <a:gd name="T65" fmla="*/ 4344 h 14908"/>
                <a:gd name="T66" fmla="*/ 1108 w 11428"/>
                <a:gd name="T67" fmla="*/ 4479 h 14908"/>
                <a:gd name="T68" fmla="*/ 983 w 11428"/>
                <a:gd name="T69" fmla="*/ 4556 h 14908"/>
                <a:gd name="T70" fmla="*/ 260 w 11428"/>
                <a:gd name="T71" fmla="*/ 4208 h 14908"/>
                <a:gd name="T72" fmla="*/ 243 w 11428"/>
                <a:gd name="T73" fmla="*/ 4940 h 14908"/>
                <a:gd name="T74" fmla="*/ 487 w 11428"/>
                <a:gd name="T75" fmla="*/ 6822 h 14908"/>
                <a:gd name="T76" fmla="*/ 730 w 11428"/>
                <a:gd name="T77" fmla="*/ 7400 h 14908"/>
                <a:gd name="T78" fmla="*/ 1400 w 11428"/>
                <a:gd name="T79" fmla="*/ 7639 h 14908"/>
                <a:gd name="T80" fmla="*/ 1567 w 11428"/>
                <a:gd name="T81" fmla="*/ 7675 h 14908"/>
                <a:gd name="T82" fmla="*/ 2906 w 11428"/>
                <a:gd name="T83" fmla="*/ 8536 h 14908"/>
                <a:gd name="T84" fmla="*/ 1173 w 11428"/>
                <a:gd name="T85" fmla="*/ 10316 h 14908"/>
                <a:gd name="T86" fmla="*/ 796 w 11428"/>
                <a:gd name="T87" fmla="*/ 10693 h 14908"/>
                <a:gd name="T88" fmla="*/ 670 w 11428"/>
                <a:gd name="T89" fmla="*/ 11877 h 14908"/>
                <a:gd name="T90" fmla="*/ 1924 w 11428"/>
                <a:gd name="T91" fmla="*/ 12868 h 14908"/>
                <a:gd name="T92" fmla="*/ 3672 w 11428"/>
                <a:gd name="T93" fmla="*/ 13123 h 14908"/>
                <a:gd name="T94" fmla="*/ 4835 w 11428"/>
                <a:gd name="T95" fmla="*/ 13181 h 14908"/>
                <a:gd name="T96" fmla="*/ 6729 w 11428"/>
                <a:gd name="T97" fmla="*/ 12281 h 14908"/>
                <a:gd name="T98" fmla="*/ 6995 w 11428"/>
                <a:gd name="T99" fmla="*/ 12334 h 14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428" h="14908">
                  <a:moveTo>
                    <a:pt x="6995" y="12334"/>
                  </a:moveTo>
                  <a:cubicBezTo>
                    <a:pt x="7019" y="12369"/>
                    <a:pt x="7025" y="12487"/>
                    <a:pt x="7025" y="12487"/>
                  </a:cubicBezTo>
                  <a:lnTo>
                    <a:pt x="7040" y="12644"/>
                  </a:lnTo>
                  <a:lnTo>
                    <a:pt x="6962" y="13234"/>
                  </a:lnTo>
                  <a:lnTo>
                    <a:pt x="6977" y="13501"/>
                  </a:lnTo>
                  <a:lnTo>
                    <a:pt x="7040" y="13934"/>
                  </a:lnTo>
                  <a:lnTo>
                    <a:pt x="7229" y="14649"/>
                  </a:lnTo>
                  <a:lnTo>
                    <a:pt x="7481" y="14908"/>
                  </a:lnTo>
                  <a:lnTo>
                    <a:pt x="8801" y="13415"/>
                  </a:lnTo>
                  <a:lnTo>
                    <a:pt x="8904" y="13360"/>
                  </a:lnTo>
                  <a:lnTo>
                    <a:pt x="9029" y="13320"/>
                  </a:lnTo>
                  <a:lnTo>
                    <a:pt x="9084" y="13234"/>
                  </a:lnTo>
                  <a:lnTo>
                    <a:pt x="9069" y="13108"/>
                  </a:lnTo>
                  <a:lnTo>
                    <a:pt x="9785" y="12336"/>
                  </a:lnTo>
                  <a:lnTo>
                    <a:pt x="10083" y="11734"/>
                  </a:lnTo>
                  <a:lnTo>
                    <a:pt x="10196" y="11662"/>
                  </a:lnTo>
                  <a:lnTo>
                    <a:pt x="10244" y="11569"/>
                  </a:lnTo>
                  <a:lnTo>
                    <a:pt x="10151" y="11462"/>
                  </a:lnTo>
                  <a:lnTo>
                    <a:pt x="10167" y="10912"/>
                  </a:lnTo>
                  <a:lnTo>
                    <a:pt x="9820" y="9616"/>
                  </a:lnTo>
                  <a:lnTo>
                    <a:pt x="9566" y="8619"/>
                  </a:lnTo>
                  <a:lnTo>
                    <a:pt x="10983" y="9715"/>
                  </a:lnTo>
                  <a:lnTo>
                    <a:pt x="11101" y="9544"/>
                  </a:lnTo>
                  <a:lnTo>
                    <a:pt x="11428" y="8421"/>
                  </a:lnTo>
                  <a:lnTo>
                    <a:pt x="11139" y="8184"/>
                  </a:lnTo>
                  <a:lnTo>
                    <a:pt x="11403" y="7937"/>
                  </a:lnTo>
                  <a:lnTo>
                    <a:pt x="10897" y="7427"/>
                  </a:lnTo>
                  <a:lnTo>
                    <a:pt x="11093" y="7231"/>
                  </a:lnTo>
                  <a:lnTo>
                    <a:pt x="10837" y="7012"/>
                  </a:lnTo>
                  <a:lnTo>
                    <a:pt x="9860" y="6399"/>
                  </a:lnTo>
                  <a:lnTo>
                    <a:pt x="9858" y="6405"/>
                  </a:lnTo>
                  <a:lnTo>
                    <a:pt x="7753" y="5177"/>
                  </a:lnTo>
                  <a:lnTo>
                    <a:pt x="6593" y="4501"/>
                  </a:lnTo>
                  <a:lnTo>
                    <a:pt x="6018" y="4002"/>
                  </a:lnTo>
                  <a:lnTo>
                    <a:pt x="5732" y="3761"/>
                  </a:lnTo>
                  <a:lnTo>
                    <a:pt x="4991" y="3556"/>
                  </a:lnTo>
                  <a:lnTo>
                    <a:pt x="4411" y="2940"/>
                  </a:lnTo>
                  <a:lnTo>
                    <a:pt x="4304" y="2868"/>
                  </a:lnTo>
                  <a:lnTo>
                    <a:pt x="3580" y="2507"/>
                  </a:lnTo>
                  <a:cubicBezTo>
                    <a:pt x="3580" y="2507"/>
                    <a:pt x="3365" y="2366"/>
                    <a:pt x="3303" y="2262"/>
                  </a:cubicBezTo>
                  <a:cubicBezTo>
                    <a:pt x="3240" y="2158"/>
                    <a:pt x="3210" y="2025"/>
                    <a:pt x="3210" y="1845"/>
                  </a:cubicBezTo>
                  <a:cubicBezTo>
                    <a:pt x="3209" y="1665"/>
                    <a:pt x="3381" y="1102"/>
                    <a:pt x="3381" y="1102"/>
                  </a:cubicBezTo>
                  <a:lnTo>
                    <a:pt x="3406" y="905"/>
                  </a:lnTo>
                  <a:lnTo>
                    <a:pt x="2993" y="0"/>
                  </a:lnTo>
                  <a:lnTo>
                    <a:pt x="2090" y="820"/>
                  </a:lnTo>
                  <a:lnTo>
                    <a:pt x="1825" y="563"/>
                  </a:lnTo>
                  <a:lnTo>
                    <a:pt x="1663" y="683"/>
                  </a:lnTo>
                  <a:lnTo>
                    <a:pt x="1458" y="1119"/>
                  </a:lnTo>
                  <a:lnTo>
                    <a:pt x="1449" y="1298"/>
                  </a:lnTo>
                  <a:lnTo>
                    <a:pt x="1381" y="1444"/>
                  </a:lnTo>
                  <a:lnTo>
                    <a:pt x="1202" y="1589"/>
                  </a:lnTo>
                  <a:lnTo>
                    <a:pt x="697" y="1589"/>
                  </a:lnTo>
                  <a:lnTo>
                    <a:pt x="621" y="1777"/>
                  </a:lnTo>
                  <a:lnTo>
                    <a:pt x="749" y="2230"/>
                  </a:lnTo>
                  <a:lnTo>
                    <a:pt x="615" y="2394"/>
                  </a:lnTo>
                  <a:lnTo>
                    <a:pt x="616" y="2396"/>
                  </a:lnTo>
                  <a:lnTo>
                    <a:pt x="1203" y="2601"/>
                  </a:lnTo>
                  <a:lnTo>
                    <a:pt x="1957" y="3158"/>
                  </a:lnTo>
                  <a:lnTo>
                    <a:pt x="2049" y="3287"/>
                  </a:lnTo>
                  <a:lnTo>
                    <a:pt x="2186" y="3554"/>
                  </a:lnTo>
                  <a:lnTo>
                    <a:pt x="2216" y="3790"/>
                  </a:lnTo>
                  <a:lnTo>
                    <a:pt x="1896" y="4514"/>
                  </a:lnTo>
                  <a:lnTo>
                    <a:pt x="1828" y="4483"/>
                  </a:lnTo>
                  <a:lnTo>
                    <a:pt x="1344" y="4040"/>
                  </a:lnTo>
                  <a:lnTo>
                    <a:pt x="1363" y="4340"/>
                  </a:lnTo>
                  <a:lnTo>
                    <a:pt x="1267" y="4344"/>
                  </a:lnTo>
                  <a:lnTo>
                    <a:pt x="1226" y="4529"/>
                  </a:lnTo>
                  <a:lnTo>
                    <a:pt x="1108" y="4479"/>
                  </a:lnTo>
                  <a:lnTo>
                    <a:pt x="1073" y="4638"/>
                  </a:lnTo>
                  <a:lnTo>
                    <a:pt x="983" y="4556"/>
                  </a:lnTo>
                  <a:lnTo>
                    <a:pt x="533" y="4821"/>
                  </a:lnTo>
                  <a:lnTo>
                    <a:pt x="260" y="4208"/>
                  </a:lnTo>
                  <a:lnTo>
                    <a:pt x="0" y="4318"/>
                  </a:lnTo>
                  <a:lnTo>
                    <a:pt x="243" y="4940"/>
                  </a:lnTo>
                  <a:lnTo>
                    <a:pt x="251" y="5550"/>
                  </a:lnTo>
                  <a:lnTo>
                    <a:pt x="487" y="6822"/>
                  </a:lnTo>
                  <a:lnTo>
                    <a:pt x="451" y="7324"/>
                  </a:lnTo>
                  <a:lnTo>
                    <a:pt x="730" y="7400"/>
                  </a:lnTo>
                  <a:lnTo>
                    <a:pt x="928" y="7585"/>
                  </a:lnTo>
                  <a:lnTo>
                    <a:pt x="1400" y="7639"/>
                  </a:lnTo>
                  <a:lnTo>
                    <a:pt x="1409" y="7641"/>
                  </a:lnTo>
                  <a:lnTo>
                    <a:pt x="1567" y="7675"/>
                  </a:lnTo>
                  <a:cubicBezTo>
                    <a:pt x="1915" y="7750"/>
                    <a:pt x="2248" y="7907"/>
                    <a:pt x="2547" y="8099"/>
                  </a:cubicBezTo>
                  <a:cubicBezTo>
                    <a:pt x="2706" y="8201"/>
                    <a:pt x="2840" y="8359"/>
                    <a:pt x="2906" y="8536"/>
                  </a:cubicBezTo>
                  <a:cubicBezTo>
                    <a:pt x="3076" y="8992"/>
                    <a:pt x="2900" y="9425"/>
                    <a:pt x="2475" y="9647"/>
                  </a:cubicBezTo>
                  <a:cubicBezTo>
                    <a:pt x="2042" y="9874"/>
                    <a:pt x="1610" y="10098"/>
                    <a:pt x="1173" y="10316"/>
                  </a:cubicBezTo>
                  <a:cubicBezTo>
                    <a:pt x="1173" y="10316"/>
                    <a:pt x="1106" y="10352"/>
                    <a:pt x="1026" y="10417"/>
                  </a:cubicBezTo>
                  <a:cubicBezTo>
                    <a:pt x="946" y="10483"/>
                    <a:pt x="852" y="10577"/>
                    <a:pt x="796" y="10693"/>
                  </a:cubicBezTo>
                  <a:cubicBezTo>
                    <a:pt x="755" y="10937"/>
                    <a:pt x="671" y="11870"/>
                    <a:pt x="671" y="11870"/>
                  </a:cubicBezTo>
                  <a:lnTo>
                    <a:pt x="670" y="11877"/>
                  </a:lnTo>
                  <a:lnTo>
                    <a:pt x="937" y="12115"/>
                  </a:lnTo>
                  <a:lnTo>
                    <a:pt x="1924" y="12868"/>
                  </a:lnTo>
                  <a:cubicBezTo>
                    <a:pt x="1924" y="12868"/>
                    <a:pt x="2686" y="13178"/>
                    <a:pt x="2961" y="13203"/>
                  </a:cubicBezTo>
                  <a:cubicBezTo>
                    <a:pt x="3237" y="13228"/>
                    <a:pt x="3672" y="13123"/>
                    <a:pt x="3672" y="13123"/>
                  </a:cubicBezTo>
                  <a:lnTo>
                    <a:pt x="4039" y="13113"/>
                  </a:lnTo>
                  <a:lnTo>
                    <a:pt x="4835" y="13181"/>
                  </a:lnTo>
                  <a:lnTo>
                    <a:pt x="6500" y="12373"/>
                  </a:lnTo>
                  <a:cubicBezTo>
                    <a:pt x="6500" y="12373"/>
                    <a:pt x="6670" y="12296"/>
                    <a:pt x="6729" y="12281"/>
                  </a:cubicBezTo>
                  <a:cubicBezTo>
                    <a:pt x="6787" y="12267"/>
                    <a:pt x="6884" y="12264"/>
                    <a:pt x="6884" y="12264"/>
                  </a:cubicBezTo>
                  <a:cubicBezTo>
                    <a:pt x="6884" y="12264"/>
                    <a:pt x="6971" y="12298"/>
                    <a:pt x="6995" y="12334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4795875" y="3865311"/>
              <a:ext cx="400550" cy="421268"/>
            </a:xfrm>
            <a:custGeom>
              <a:avLst/>
              <a:gdLst>
                <a:gd name="T0" fmla="*/ 620 w 3351"/>
                <a:gd name="T1" fmla="*/ 2586 h 3502"/>
                <a:gd name="T2" fmla="*/ 702 w 3351"/>
                <a:gd name="T3" fmla="*/ 2673 h 3502"/>
                <a:gd name="T4" fmla="*/ 806 w 3351"/>
                <a:gd name="T5" fmla="*/ 2615 h 3502"/>
                <a:gd name="T6" fmla="*/ 881 w 3351"/>
                <a:gd name="T7" fmla="*/ 2806 h 3502"/>
                <a:gd name="T8" fmla="*/ 1119 w 3351"/>
                <a:gd name="T9" fmla="*/ 3015 h 3502"/>
                <a:gd name="T10" fmla="*/ 1397 w 3351"/>
                <a:gd name="T11" fmla="*/ 3172 h 3502"/>
                <a:gd name="T12" fmla="*/ 1502 w 3351"/>
                <a:gd name="T13" fmla="*/ 3114 h 3502"/>
                <a:gd name="T14" fmla="*/ 2093 w 3351"/>
                <a:gd name="T15" fmla="*/ 3305 h 3502"/>
                <a:gd name="T16" fmla="*/ 2238 w 3351"/>
                <a:gd name="T17" fmla="*/ 3253 h 3502"/>
                <a:gd name="T18" fmla="*/ 2418 w 3351"/>
                <a:gd name="T19" fmla="*/ 3490 h 3502"/>
                <a:gd name="T20" fmla="*/ 2621 w 3351"/>
                <a:gd name="T21" fmla="*/ 3316 h 3502"/>
                <a:gd name="T22" fmla="*/ 3177 w 3351"/>
                <a:gd name="T23" fmla="*/ 3502 h 3502"/>
                <a:gd name="T24" fmla="*/ 3351 w 3351"/>
                <a:gd name="T25" fmla="*/ 2824 h 3502"/>
                <a:gd name="T26" fmla="*/ 3073 w 3351"/>
                <a:gd name="T27" fmla="*/ 2742 h 3502"/>
                <a:gd name="T28" fmla="*/ 2632 w 3351"/>
                <a:gd name="T29" fmla="*/ 2876 h 3502"/>
                <a:gd name="T30" fmla="*/ 2540 w 3351"/>
                <a:gd name="T31" fmla="*/ 2940 h 3502"/>
                <a:gd name="T32" fmla="*/ 2337 w 3351"/>
                <a:gd name="T33" fmla="*/ 2766 h 3502"/>
                <a:gd name="T34" fmla="*/ 2348 w 3351"/>
                <a:gd name="T35" fmla="*/ 2615 h 3502"/>
                <a:gd name="T36" fmla="*/ 2476 w 3351"/>
                <a:gd name="T37" fmla="*/ 2621 h 3502"/>
                <a:gd name="T38" fmla="*/ 2725 w 3351"/>
                <a:gd name="T39" fmla="*/ 916 h 3502"/>
                <a:gd name="T40" fmla="*/ 1966 w 3351"/>
                <a:gd name="T41" fmla="*/ 771 h 3502"/>
                <a:gd name="T42" fmla="*/ 1594 w 3351"/>
                <a:gd name="T43" fmla="*/ 0 h 3502"/>
                <a:gd name="T44" fmla="*/ 104 w 3351"/>
                <a:gd name="T45" fmla="*/ 702 h 3502"/>
                <a:gd name="T46" fmla="*/ 0 w 3351"/>
                <a:gd name="T47" fmla="*/ 939 h 3502"/>
                <a:gd name="T48" fmla="*/ 620 w 3351"/>
                <a:gd name="T49" fmla="*/ 2586 h 3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51" h="3502">
                  <a:moveTo>
                    <a:pt x="620" y="2586"/>
                  </a:moveTo>
                  <a:lnTo>
                    <a:pt x="702" y="2673"/>
                  </a:lnTo>
                  <a:lnTo>
                    <a:pt x="806" y="2615"/>
                  </a:lnTo>
                  <a:lnTo>
                    <a:pt x="881" y="2806"/>
                  </a:lnTo>
                  <a:lnTo>
                    <a:pt x="1119" y="3015"/>
                  </a:lnTo>
                  <a:lnTo>
                    <a:pt x="1397" y="3172"/>
                  </a:lnTo>
                  <a:lnTo>
                    <a:pt x="1502" y="3114"/>
                  </a:lnTo>
                  <a:lnTo>
                    <a:pt x="2093" y="3305"/>
                  </a:lnTo>
                  <a:lnTo>
                    <a:pt x="2238" y="3253"/>
                  </a:lnTo>
                  <a:lnTo>
                    <a:pt x="2418" y="3490"/>
                  </a:lnTo>
                  <a:lnTo>
                    <a:pt x="2621" y="3316"/>
                  </a:lnTo>
                  <a:lnTo>
                    <a:pt x="3177" y="3502"/>
                  </a:lnTo>
                  <a:lnTo>
                    <a:pt x="3351" y="2824"/>
                  </a:lnTo>
                  <a:cubicBezTo>
                    <a:pt x="3351" y="2824"/>
                    <a:pt x="3212" y="2731"/>
                    <a:pt x="3073" y="2742"/>
                  </a:cubicBezTo>
                  <a:cubicBezTo>
                    <a:pt x="2934" y="2754"/>
                    <a:pt x="2725" y="2818"/>
                    <a:pt x="2632" y="2876"/>
                  </a:cubicBezTo>
                  <a:cubicBezTo>
                    <a:pt x="2540" y="2934"/>
                    <a:pt x="2540" y="2940"/>
                    <a:pt x="2540" y="2940"/>
                  </a:cubicBezTo>
                  <a:lnTo>
                    <a:pt x="2337" y="2766"/>
                  </a:lnTo>
                  <a:lnTo>
                    <a:pt x="2348" y="2615"/>
                  </a:lnTo>
                  <a:lnTo>
                    <a:pt x="2476" y="2621"/>
                  </a:lnTo>
                  <a:lnTo>
                    <a:pt x="2725" y="916"/>
                  </a:lnTo>
                  <a:lnTo>
                    <a:pt x="1966" y="771"/>
                  </a:lnTo>
                  <a:lnTo>
                    <a:pt x="1594" y="0"/>
                  </a:lnTo>
                  <a:lnTo>
                    <a:pt x="104" y="702"/>
                  </a:lnTo>
                  <a:lnTo>
                    <a:pt x="0" y="939"/>
                  </a:lnTo>
                  <a:lnTo>
                    <a:pt x="620" y="2586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2325819" y="2739628"/>
              <a:ext cx="57550" cy="124308"/>
            </a:xfrm>
            <a:custGeom>
              <a:avLst/>
              <a:gdLst>
                <a:gd name="T0" fmla="*/ 155 w 467"/>
                <a:gd name="T1" fmla="*/ 21 h 1029"/>
                <a:gd name="T2" fmla="*/ 246 w 467"/>
                <a:gd name="T3" fmla="*/ 107 h 1029"/>
                <a:gd name="T4" fmla="*/ 303 w 467"/>
                <a:gd name="T5" fmla="*/ 0 h 1029"/>
                <a:gd name="T6" fmla="*/ 467 w 467"/>
                <a:gd name="T7" fmla="*/ 185 h 1029"/>
                <a:gd name="T8" fmla="*/ 274 w 467"/>
                <a:gd name="T9" fmla="*/ 574 h 1029"/>
                <a:gd name="T10" fmla="*/ 356 w 467"/>
                <a:gd name="T11" fmla="*/ 689 h 1029"/>
                <a:gd name="T12" fmla="*/ 291 w 467"/>
                <a:gd name="T13" fmla="*/ 915 h 1029"/>
                <a:gd name="T14" fmla="*/ 192 w 467"/>
                <a:gd name="T15" fmla="*/ 972 h 1029"/>
                <a:gd name="T16" fmla="*/ 106 w 467"/>
                <a:gd name="T17" fmla="*/ 841 h 1029"/>
                <a:gd name="T18" fmla="*/ 82 w 467"/>
                <a:gd name="T19" fmla="*/ 1029 h 1029"/>
                <a:gd name="T20" fmla="*/ 0 w 467"/>
                <a:gd name="T21" fmla="*/ 1017 h 1029"/>
                <a:gd name="T22" fmla="*/ 45 w 467"/>
                <a:gd name="T23" fmla="*/ 418 h 1029"/>
                <a:gd name="T24" fmla="*/ 155 w 467"/>
                <a:gd name="T25" fmla="*/ 21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7" h="1029">
                  <a:moveTo>
                    <a:pt x="155" y="21"/>
                  </a:moveTo>
                  <a:lnTo>
                    <a:pt x="246" y="107"/>
                  </a:lnTo>
                  <a:lnTo>
                    <a:pt x="303" y="0"/>
                  </a:lnTo>
                  <a:lnTo>
                    <a:pt x="467" y="185"/>
                  </a:lnTo>
                  <a:lnTo>
                    <a:pt x="274" y="574"/>
                  </a:lnTo>
                  <a:lnTo>
                    <a:pt x="356" y="689"/>
                  </a:lnTo>
                  <a:lnTo>
                    <a:pt x="291" y="915"/>
                  </a:lnTo>
                  <a:lnTo>
                    <a:pt x="192" y="972"/>
                  </a:lnTo>
                  <a:lnTo>
                    <a:pt x="106" y="841"/>
                  </a:lnTo>
                  <a:lnTo>
                    <a:pt x="82" y="1029"/>
                  </a:lnTo>
                  <a:lnTo>
                    <a:pt x="0" y="1017"/>
                  </a:lnTo>
                  <a:cubicBezTo>
                    <a:pt x="0" y="1017"/>
                    <a:pt x="41" y="439"/>
                    <a:pt x="45" y="418"/>
                  </a:cubicBezTo>
                  <a:cubicBezTo>
                    <a:pt x="49" y="398"/>
                    <a:pt x="160" y="21"/>
                    <a:pt x="155" y="21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5898537" y="4090909"/>
              <a:ext cx="361415" cy="294658"/>
            </a:xfrm>
            <a:custGeom>
              <a:avLst/>
              <a:gdLst>
                <a:gd name="T0" fmla="*/ 0 w 3010"/>
                <a:gd name="T1" fmla="*/ 1648 h 2451"/>
                <a:gd name="T2" fmla="*/ 328 w 3010"/>
                <a:gd name="T3" fmla="*/ 1754 h 2451"/>
                <a:gd name="T4" fmla="*/ 402 w 3010"/>
                <a:gd name="T5" fmla="*/ 2222 h 2451"/>
                <a:gd name="T6" fmla="*/ 2116 w 3010"/>
                <a:gd name="T7" fmla="*/ 2271 h 2451"/>
                <a:gd name="T8" fmla="*/ 2247 w 3010"/>
                <a:gd name="T9" fmla="*/ 2353 h 2451"/>
                <a:gd name="T10" fmla="*/ 3010 w 3010"/>
                <a:gd name="T11" fmla="*/ 2451 h 2451"/>
                <a:gd name="T12" fmla="*/ 2944 w 3010"/>
                <a:gd name="T13" fmla="*/ 2304 h 2451"/>
                <a:gd name="T14" fmla="*/ 2805 w 3010"/>
                <a:gd name="T15" fmla="*/ 2255 h 2451"/>
                <a:gd name="T16" fmla="*/ 2829 w 3010"/>
                <a:gd name="T17" fmla="*/ 2009 h 2451"/>
                <a:gd name="T18" fmla="*/ 2961 w 3010"/>
                <a:gd name="T19" fmla="*/ 1804 h 2451"/>
                <a:gd name="T20" fmla="*/ 2829 w 3010"/>
                <a:gd name="T21" fmla="*/ 1525 h 2451"/>
                <a:gd name="T22" fmla="*/ 2903 w 3010"/>
                <a:gd name="T23" fmla="*/ 1098 h 2451"/>
                <a:gd name="T24" fmla="*/ 2575 w 3010"/>
                <a:gd name="T25" fmla="*/ 779 h 2451"/>
                <a:gd name="T26" fmla="*/ 1821 w 3010"/>
                <a:gd name="T27" fmla="*/ 377 h 2451"/>
                <a:gd name="T28" fmla="*/ 1821 w 3010"/>
                <a:gd name="T29" fmla="*/ 57 h 2451"/>
                <a:gd name="T30" fmla="*/ 1312 w 3010"/>
                <a:gd name="T31" fmla="*/ 0 h 2451"/>
                <a:gd name="T32" fmla="*/ 1124 w 3010"/>
                <a:gd name="T33" fmla="*/ 123 h 2451"/>
                <a:gd name="T34" fmla="*/ 861 w 3010"/>
                <a:gd name="T35" fmla="*/ 205 h 2451"/>
                <a:gd name="T36" fmla="*/ 615 w 3010"/>
                <a:gd name="T37" fmla="*/ 811 h 2451"/>
                <a:gd name="T38" fmla="*/ 296 w 3010"/>
                <a:gd name="T39" fmla="*/ 918 h 2451"/>
                <a:gd name="T40" fmla="*/ 238 w 3010"/>
                <a:gd name="T41" fmla="*/ 1156 h 2451"/>
                <a:gd name="T42" fmla="*/ 17 w 3010"/>
                <a:gd name="T43" fmla="*/ 1451 h 2451"/>
                <a:gd name="T44" fmla="*/ 0 w 3010"/>
                <a:gd name="T45" fmla="*/ 1648 h 2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10" h="2451">
                  <a:moveTo>
                    <a:pt x="0" y="1648"/>
                  </a:moveTo>
                  <a:lnTo>
                    <a:pt x="328" y="1754"/>
                  </a:lnTo>
                  <a:lnTo>
                    <a:pt x="402" y="2222"/>
                  </a:lnTo>
                  <a:lnTo>
                    <a:pt x="2116" y="2271"/>
                  </a:lnTo>
                  <a:lnTo>
                    <a:pt x="2247" y="2353"/>
                  </a:lnTo>
                  <a:lnTo>
                    <a:pt x="3010" y="2451"/>
                  </a:lnTo>
                  <a:lnTo>
                    <a:pt x="2944" y="2304"/>
                  </a:lnTo>
                  <a:lnTo>
                    <a:pt x="2805" y="2255"/>
                  </a:lnTo>
                  <a:lnTo>
                    <a:pt x="2829" y="2009"/>
                  </a:lnTo>
                  <a:lnTo>
                    <a:pt x="2961" y="1804"/>
                  </a:lnTo>
                  <a:lnTo>
                    <a:pt x="2829" y="1525"/>
                  </a:lnTo>
                  <a:lnTo>
                    <a:pt x="2903" y="1098"/>
                  </a:lnTo>
                  <a:lnTo>
                    <a:pt x="2575" y="779"/>
                  </a:lnTo>
                  <a:lnTo>
                    <a:pt x="1821" y="377"/>
                  </a:lnTo>
                  <a:lnTo>
                    <a:pt x="1821" y="57"/>
                  </a:lnTo>
                  <a:lnTo>
                    <a:pt x="1312" y="0"/>
                  </a:lnTo>
                  <a:lnTo>
                    <a:pt x="1124" y="123"/>
                  </a:lnTo>
                  <a:lnTo>
                    <a:pt x="861" y="205"/>
                  </a:lnTo>
                  <a:cubicBezTo>
                    <a:pt x="861" y="205"/>
                    <a:pt x="689" y="754"/>
                    <a:pt x="615" y="811"/>
                  </a:cubicBezTo>
                  <a:cubicBezTo>
                    <a:pt x="542" y="869"/>
                    <a:pt x="320" y="934"/>
                    <a:pt x="296" y="918"/>
                  </a:cubicBezTo>
                  <a:cubicBezTo>
                    <a:pt x="271" y="902"/>
                    <a:pt x="238" y="1156"/>
                    <a:pt x="238" y="1156"/>
                  </a:cubicBezTo>
                  <a:lnTo>
                    <a:pt x="17" y="1451"/>
                  </a:lnTo>
                  <a:lnTo>
                    <a:pt x="0" y="1648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134"/>
            <p:cNvSpPr>
              <a:spLocks/>
            </p:cNvSpPr>
            <p:nvPr/>
          </p:nvSpPr>
          <p:spPr bwMode="auto">
            <a:xfrm>
              <a:off x="5148083" y="2999756"/>
              <a:ext cx="319979" cy="529463"/>
            </a:xfrm>
            <a:custGeom>
              <a:avLst/>
              <a:gdLst>
                <a:gd name="T0" fmla="*/ 1345 w 2662"/>
                <a:gd name="T1" fmla="*/ 3907 h 4412"/>
                <a:gd name="T2" fmla="*/ 1716 w 2662"/>
                <a:gd name="T3" fmla="*/ 3989 h 4412"/>
                <a:gd name="T4" fmla="*/ 1595 w 2662"/>
                <a:gd name="T5" fmla="*/ 4180 h 4412"/>
                <a:gd name="T6" fmla="*/ 1653 w 2662"/>
                <a:gd name="T7" fmla="*/ 4412 h 4412"/>
                <a:gd name="T8" fmla="*/ 2482 w 2662"/>
                <a:gd name="T9" fmla="*/ 4110 h 4412"/>
                <a:gd name="T10" fmla="*/ 2511 w 2662"/>
                <a:gd name="T11" fmla="*/ 1942 h 4412"/>
                <a:gd name="T12" fmla="*/ 2511 w 2662"/>
                <a:gd name="T13" fmla="*/ 1577 h 4412"/>
                <a:gd name="T14" fmla="*/ 2662 w 2662"/>
                <a:gd name="T15" fmla="*/ 1312 h 4412"/>
                <a:gd name="T16" fmla="*/ 2447 w 2662"/>
                <a:gd name="T17" fmla="*/ 1182 h 4412"/>
                <a:gd name="T18" fmla="*/ 2377 w 2662"/>
                <a:gd name="T19" fmla="*/ 46 h 4412"/>
                <a:gd name="T20" fmla="*/ 2244 w 2662"/>
                <a:gd name="T21" fmla="*/ 69 h 4412"/>
                <a:gd name="T22" fmla="*/ 1954 w 2662"/>
                <a:gd name="T23" fmla="*/ 330 h 4412"/>
                <a:gd name="T24" fmla="*/ 1664 w 2662"/>
                <a:gd name="T25" fmla="*/ 17 h 4412"/>
                <a:gd name="T26" fmla="*/ 1374 w 2662"/>
                <a:gd name="T27" fmla="*/ 0 h 4412"/>
                <a:gd name="T28" fmla="*/ 1374 w 2662"/>
                <a:gd name="T29" fmla="*/ 87 h 4412"/>
                <a:gd name="T30" fmla="*/ 1125 w 2662"/>
                <a:gd name="T31" fmla="*/ 92 h 4412"/>
                <a:gd name="T32" fmla="*/ 1096 w 2662"/>
                <a:gd name="T33" fmla="*/ 145 h 4412"/>
                <a:gd name="T34" fmla="*/ 1021 w 2662"/>
                <a:gd name="T35" fmla="*/ 150 h 4412"/>
                <a:gd name="T36" fmla="*/ 1015 w 2662"/>
                <a:gd name="T37" fmla="*/ 92 h 4412"/>
                <a:gd name="T38" fmla="*/ 87 w 2662"/>
                <a:gd name="T39" fmla="*/ 139 h 4412"/>
                <a:gd name="T40" fmla="*/ 93 w 2662"/>
                <a:gd name="T41" fmla="*/ 2191 h 4412"/>
                <a:gd name="T42" fmla="*/ 110 w 2662"/>
                <a:gd name="T43" fmla="*/ 2441 h 4412"/>
                <a:gd name="T44" fmla="*/ 0 w 2662"/>
                <a:gd name="T45" fmla="*/ 2713 h 4412"/>
                <a:gd name="T46" fmla="*/ 52 w 2662"/>
                <a:gd name="T47" fmla="*/ 2881 h 4412"/>
                <a:gd name="T48" fmla="*/ 174 w 2662"/>
                <a:gd name="T49" fmla="*/ 2835 h 4412"/>
                <a:gd name="T50" fmla="*/ 493 w 2662"/>
                <a:gd name="T51" fmla="*/ 2928 h 4412"/>
                <a:gd name="T52" fmla="*/ 1525 w 2662"/>
                <a:gd name="T53" fmla="*/ 3217 h 4412"/>
                <a:gd name="T54" fmla="*/ 1345 w 2662"/>
                <a:gd name="T55" fmla="*/ 3907 h 4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2" h="4412">
                  <a:moveTo>
                    <a:pt x="1345" y="3907"/>
                  </a:moveTo>
                  <a:lnTo>
                    <a:pt x="1716" y="3989"/>
                  </a:lnTo>
                  <a:lnTo>
                    <a:pt x="1595" y="4180"/>
                  </a:lnTo>
                  <a:lnTo>
                    <a:pt x="1653" y="4412"/>
                  </a:lnTo>
                  <a:lnTo>
                    <a:pt x="2482" y="4110"/>
                  </a:lnTo>
                  <a:lnTo>
                    <a:pt x="2511" y="1942"/>
                  </a:lnTo>
                  <a:lnTo>
                    <a:pt x="2511" y="1577"/>
                  </a:lnTo>
                  <a:lnTo>
                    <a:pt x="2662" y="1312"/>
                  </a:lnTo>
                  <a:lnTo>
                    <a:pt x="2447" y="1182"/>
                  </a:lnTo>
                  <a:lnTo>
                    <a:pt x="2377" y="46"/>
                  </a:lnTo>
                  <a:lnTo>
                    <a:pt x="2244" y="69"/>
                  </a:lnTo>
                  <a:lnTo>
                    <a:pt x="1954" y="330"/>
                  </a:lnTo>
                  <a:lnTo>
                    <a:pt x="1664" y="17"/>
                  </a:lnTo>
                  <a:lnTo>
                    <a:pt x="1374" y="0"/>
                  </a:lnTo>
                  <a:lnTo>
                    <a:pt x="1374" y="87"/>
                  </a:lnTo>
                  <a:lnTo>
                    <a:pt x="1125" y="92"/>
                  </a:lnTo>
                  <a:lnTo>
                    <a:pt x="1096" y="145"/>
                  </a:lnTo>
                  <a:lnTo>
                    <a:pt x="1021" y="150"/>
                  </a:lnTo>
                  <a:lnTo>
                    <a:pt x="1015" y="92"/>
                  </a:lnTo>
                  <a:lnTo>
                    <a:pt x="87" y="139"/>
                  </a:lnTo>
                  <a:lnTo>
                    <a:pt x="93" y="2191"/>
                  </a:lnTo>
                  <a:lnTo>
                    <a:pt x="110" y="2441"/>
                  </a:lnTo>
                  <a:lnTo>
                    <a:pt x="0" y="2713"/>
                  </a:lnTo>
                  <a:lnTo>
                    <a:pt x="52" y="2881"/>
                  </a:lnTo>
                  <a:lnTo>
                    <a:pt x="174" y="2835"/>
                  </a:lnTo>
                  <a:lnTo>
                    <a:pt x="493" y="2928"/>
                  </a:lnTo>
                  <a:lnTo>
                    <a:pt x="1525" y="3217"/>
                  </a:lnTo>
                  <a:lnTo>
                    <a:pt x="1345" y="390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135"/>
            <p:cNvSpPr>
              <a:spLocks/>
            </p:cNvSpPr>
            <p:nvPr/>
          </p:nvSpPr>
          <p:spPr bwMode="auto">
            <a:xfrm>
              <a:off x="5148083" y="2843218"/>
              <a:ext cx="285449" cy="193368"/>
            </a:xfrm>
            <a:custGeom>
              <a:avLst/>
              <a:gdLst>
                <a:gd name="T0" fmla="*/ 92 w 2377"/>
                <a:gd name="T1" fmla="*/ 1461 h 1624"/>
                <a:gd name="T2" fmla="*/ 1003 w 2377"/>
                <a:gd name="T3" fmla="*/ 1392 h 1624"/>
                <a:gd name="T4" fmla="*/ 1032 w 2377"/>
                <a:gd name="T5" fmla="*/ 1461 h 1624"/>
                <a:gd name="T6" fmla="*/ 1119 w 2377"/>
                <a:gd name="T7" fmla="*/ 1456 h 1624"/>
                <a:gd name="T8" fmla="*/ 1136 w 2377"/>
                <a:gd name="T9" fmla="*/ 1398 h 1624"/>
                <a:gd name="T10" fmla="*/ 1385 w 2377"/>
                <a:gd name="T11" fmla="*/ 1398 h 1624"/>
                <a:gd name="T12" fmla="*/ 1374 w 2377"/>
                <a:gd name="T13" fmla="*/ 1299 h 1624"/>
                <a:gd name="T14" fmla="*/ 1675 w 2377"/>
                <a:gd name="T15" fmla="*/ 1322 h 1624"/>
                <a:gd name="T16" fmla="*/ 1965 w 2377"/>
                <a:gd name="T17" fmla="*/ 1624 h 1624"/>
                <a:gd name="T18" fmla="*/ 2255 w 2377"/>
                <a:gd name="T19" fmla="*/ 1374 h 1624"/>
                <a:gd name="T20" fmla="*/ 2377 w 2377"/>
                <a:gd name="T21" fmla="*/ 1357 h 1624"/>
                <a:gd name="T22" fmla="*/ 2290 w 2377"/>
                <a:gd name="T23" fmla="*/ 0 h 1624"/>
                <a:gd name="T24" fmla="*/ 2174 w 2377"/>
                <a:gd name="T25" fmla="*/ 105 h 1624"/>
                <a:gd name="T26" fmla="*/ 313 w 2377"/>
                <a:gd name="T27" fmla="*/ 122 h 1624"/>
                <a:gd name="T28" fmla="*/ 342 w 2377"/>
                <a:gd name="T29" fmla="*/ 992 h 1624"/>
                <a:gd name="T30" fmla="*/ 5 w 2377"/>
                <a:gd name="T31" fmla="*/ 997 h 1624"/>
                <a:gd name="T32" fmla="*/ 0 w 2377"/>
                <a:gd name="T33" fmla="*/ 1461 h 1624"/>
                <a:gd name="T34" fmla="*/ 92 w 2377"/>
                <a:gd name="T35" fmla="*/ 1461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77" h="1624">
                  <a:moveTo>
                    <a:pt x="92" y="1461"/>
                  </a:moveTo>
                  <a:lnTo>
                    <a:pt x="1003" y="1392"/>
                  </a:lnTo>
                  <a:lnTo>
                    <a:pt x="1032" y="1461"/>
                  </a:lnTo>
                  <a:lnTo>
                    <a:pt x="1119" y="1456"/>
                  </a:lnTo>
                  <a:lnTo>
                    <a:pt x="1136" y="1398"/>
                  </a:lnTo>
                  <a:lnTo>
                    <a:pt x="1385" y="1398"/>
                  </a:lnTo>
                  <a:lnTo>
                    <a:pt x="1374" y="1299"/>
                  </a:lnTo>
                  <a:lnTo>
                    <a:pt x="1675" y="1322"/>
                  </a:lnTo>
                  <a:lnTo>
                    <a:pt x="1965" y="1624"/>
                  </a:lnTo>
                  <a:lnTo>
                    <a:pt x="2255" y="1374"/>
                  </a:lnTo>
                  <a:lnTo>
                    <a:pt x="2377" y="1357"/>
                  </a:lnTo>
                  <a:lnTo>
                    <a:pt x="2290" y="0"/>
                  </a:lnTo>
                  <a:lnTo>
                    <a:pt x="2174" y="105"/>
                  </a:lnTo>
                  <a:lnTo>
                    <a:pt x="313" y="122"/>
                  </a:lnTo>
                  <a:lnTo>
                    <a:pt x="342" y="992"/>
                  </a:lnTo>
                  <a:lnTo>
                    <a:pt x="5" y="997"/>
                  </a:lnTo>
                  <a:lnTo>
                    <a:pt x="0" y="1461"/>
                  </a:lnTo>
                  <a:lnTo>
                    <a:pt x="92" y="1461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137"/>
            <p:cNvSpPr>
              <a:spLocks/>
            </p:cNvSpPr>
            <p:nvPr/>
          </p:nvSpPr>
          <p:spPr bwMode="auto">
            <a:xfrm>
              <a:off x="3707025" y="2194052"/>
              <a:ext cx="455798" cy="727435"/>
            </a:xfrm>
            <a:custGeom>
              <a:avLst/>
              <a:gdLst>
                <a:gd name="T0" fmla="*/ 3804 w 3804"/>
                <a:gd name="T1" fmla="*/ 2899 h 6054"/>
                <a:gd name="T2" fmla="*/ 3119 w 3804"/>
                <a:gd name="T3" fmla="*/ 2494 h 6054"/>
                <a:gd name="T4" fmla="*/ 3143 w 3804"/>
                <a:gd name="T5" fmla="*/ 2285 h 6054"/>
                <a:gd name="T6" fmla="*/ 2980 w 3804"/>
                <a:gd name="T7" fmla="*/ 2308 h 6054"/>
                <a:gd name="T8" fmla="*/ 2835 w 3804"/>
                <a:gd name="T9" fmla="*/ 2238 h 6054"/>
                <a:gd name="T10" fmla="*/ 2829 w 3804"/>
                <a:gd name="T11" fmla="*/ 1891 h 6054"/>
                <a:gd name="T12" fmla="*/ 3073 w 3804"/>
                <a:gd name="T13" fmla="*/ 2030 h 6054"/>
                <a:gd name="T14" fmla="*/ 3003 w 3804"/>
                <a:gd name="T15" fmla="*/ 1270 h 6054"/>
                <a:gd name="T16" fmla="*/ 2470 w 3804"/>
                <a:gd name="T17" fmla="*/ 1288 h 6054"/>
                <a:gd name="T18" fmla="*/ 2389 w 3804"/>
                <a:gd name="T19" fmla="*/ 186 h 6054"/>
                <a:gd name="T20" fmla="*/ 2087 w 3804"/>
                <a:gd name="T21" fmla="*/ 0 h 6054"/>
                <a:gd name="T22" fmla="*/ 2122 w 3804"/>
                <a:gd name="T23" fmla="*/ 418 h 6054"/>
                <a:gd name="T24" fmla="*/ 1681 w 3804"/>
                <a:gd name="T25" fmla="*/ 1276 h 6054"/>
                <a:gd name="T26" fmla="*/ 800 w 3804"/>
                <a:gd name="T27" fmla="*/ 1183 h 6054"/>
                <a:gd name="T28" fmla="*/ 591 w 3804"/>
                <a:gd name="T29" fmla="*/ 1276 h 6054"/>
                <a:gd name="T30" fmla="*/ 597 w 3804"/>
                <a:gd name="T31" fmla="*/ 1461 h 6054"/>
                <a:gd name="T32" fmla="*/ 464 w 3804"/>
                <a:gd name="T33" fmla="*/ 1450 h 6054"/>
                <a:gd name="T34" fmla="*/ 452 w 3804"/>
                <a:gd name="T35" fmla="*/ 1334 h 6054"/>
                <a:gd name="T36" fmla="*/ 313 w 3804"/>
                <a:gd name="T37" fmla="*/ 1461 h 6054"/>
                <a:gd name="T38" fmla="*/ 533 w 3804"/>
                <a:gd name="T39" fmla="*/ 1844 h 6054"/>
                <a:gd name="T40" fmla="*/ 41 w 3804"/>
                <a:gd name="T41" fmla="*/ 2099 h 6054"/>
                <a:gd name="T42" fmla="*/ 0 w 3804"/>
                <a:gd name="T43" fmla="*/ 2401 h 6054"/>
                <a:gd name="T44" fmla="*/ 139 w 3804"/>
                <a:gd name="T45" fmla="*/ 2528 h 6054"/>
                <a:gd name="T46" fmla="*/ 609 w 3804"/>
                <a:gd name="T47" fmla="*/ 2459 h 6054"/>
                <a:gd name="T48" fmla="*/ 597 w 3804"/>
                <a:gd name="T49" fmla="*/ 2215 h 6054"/>
                <a:gd name="T50" fmla="*/ 1136 w 3804"/>
                <a:gd name="T51" fmla="*/ 2807 h 6054"/>
                <a:gd name="T52" fmla="*/ 1235 w 3804"/>
                <a:gd name="T53" fmla="*/ 4059 h 6054"/>
                <a:gd name="T54" fmla="*/ 1774 w 3804"/>
                <a:gd name="T55" fmla="*/ 4685 h 6054"/>
                <a:gd name="T56" fmla="*/ 1995 w 3804"/>
                <a:gd name="T57" fmla="*/ 5091 h 6054"/>
                <a:gd name="T58" fmla="*/ 2829 w 3804"/>
                <a:gd name="T59" fmla="*/ 6007 h 6054"/>
                <a:gd name="T60" fmla="*/ 2928 w 3804"/>
                <a:gd name="T61" fmla="*/ 6054 h 6054"/>
                <a:gd name="T62" fmla="*/ 3230 w 3804"/>
                <a:gd name="T63" fmla="*/ 3960 h 6054"/>
                <a:gd name="T64" fmla="*/ 3804 w 3804"/>
                <a:gd name="T65" fmla="*/ 2899 h 6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04" h="6054">
                  <a:moveTo>
                    <a:pt x="3804" y="2899"/>
                  </a:moveTo>
                  <a:lnTo>
                    <a:pt x="3119" y="2494"/>
                  </a:lnTo>
                  <a:lnTo>
                    <a:pt x="3143" y="2285"/>
                  </a:lnTo>
                  <a:lnTo>
                    <a:pt x="2980" y="2308"/>
                  </a:lnTo>
                  <a:lnTo>
                    <a:pt x="2835" y="2238"/>
                  </a:lnTo>
                  <a:lnTo>
                    <a:pt x="2829" y="1891"/>
                  </a:lnTo>
                  <a:lnTo>
                    <a:pt x="3073" y="2030"/>
                  </a:lnTo>
                  <a:lnTo>
                    <a:pt x="3003" y="1270"/>
                  </a:lnTo>
                  <a:lnTo>
                    <a:pt x="2470" y="1288"/>
                  </a:lnTo>
                  <a:lnTo>
                    <a:pt x="2389" y="186"/>
                  </a:lnTo>
                  <a:lnTo>
                    <a:pt x="2087" y="0"/>
                  </a:lnTo>
                  <a:lnTo>
                    <a:pt x="2122" y="418"/>
                  </a:lnTo>
                  <a:lnTo>
                    <a:pt x="1681" y="1276"/>
                  </a:lnTo>
                  <a:lnTo>
                    <a:pt x="800" y="1183"/>
                  </a:lnTo>
                  <a:lnTo>
                    <a:pt x="591" y="1276"/>
                  </a:lnTo>
                  <a:lnTo>
                    <a:pt x="597" y="1461"/>
                  </a:lnTo>
                  <a:lnTo>
                    <a:pt x="464" y="1450"/>
                  </a:lnTo>
                  <a:lnTo>
                    <a:pt x="452" y="1334"/>
                  </a:lnTo>
                  <a:lnTo>
                    <a:pt x="313" y="1461"/>
                  </a:lnTo>
                  <a:lnTo>
                    <a:pt x="533" y="1844"/>
                  </a:lnTo>
                  <a:lnTo>
                    <a:pt x="41" y="2099"/>
                  </a:lnTo>
                  <a:lnTo>
                    <a:pt x="0" y="2401"/>
                  </a:lnTo>
                  <a:lnTo>
                    <a:pt x="139" y="2528"/>
                  </a:lnTo>
                  <a:lnTo>
                    <a:pt x="609" y="2459"/>
                  </a:lnTo>
                  <a:lnTo>
                    <a:pt x="597" y="2215"/>
                  </a:lnTo>
                  <a:lnTo>
                    <a:pt x="1136" y="2807"/>
                  </a:lnTo>
                  <a:lnTo>
                    <a:pt x="1235" y="4059"/>
                  </a:lnTo>
                  <a:lnTo>
                    <a:pt x="1774" y="4685"/>
                  </a:lnTo>
                  <a:lnTo>
                    <a:pt x="1995" y="5091"/>
                  </a:lnTo>
                  <a:lnTo>
                    <a:pt x="2829" y="6007"/>
                  </a:lnTo>
                  <a:lnTo>
                    <a:pt x="2928" y="6054"/>
                  </a:lnTo>
                  <a:lnTo>
                    <a:pt x="3230" y="3960"/>
                  </a:lnTo>
                  <a:lnTo>
                    <a:pt x="3804" y="2899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38"/>
            <p:cNvSpPr>
              <a:spLocks/>
            </p:cNvSpPr>
            <p:nvPr/>
          </p:nvSpPr>
          <p:spPr bwMode="auto">
            <a:xfrm>
              <a:off x="1234667" y="460636"/>
              <a:ext cx="393643" cy="458100"/>
            </a:xfrm>
            <a:custGeom>
              <a:avLst/>
              <a:gdLst>
                <a:gd name="T0" fmla="*/ 145 w 3284"/>
                <a:gd name="T1" fmla="*/ 1867 h 3827"/>
                <a:gd name="T2" fmla="*/ 400 w 3284"/>
                <a:gd name="T3" fmla="*/ 1885 h 3827"/>
                <a:gd name="T4" fmla="*/ 475 w 3284"/>
                <a:gd name="T5" fmla="*/ 2035 h 3827"/>
                <a:gd name="T6" fmla="*/ 846 w 3284"/>
                <a:gd name="T7" fmla="*/ 2070 h 3827"/>
                <a:gd name="T8" fmla="*/ 980 w 3284"/>
                <a:gd name="T9" fmla="*/ 2215 h 3827"/>
                <a:gd name="T10" fmla="*/ 893 w 3284"/>
                <a:gd name="T11" fmla="*/ 2470 h 3827"/>
                <a:gd name="T12" fmla="*/ 1032 w 3284"/>
                <a:gd name="T13" fmla="*/ 2569 h 3827"/>
                <a:gd name="T14" fmla="*/ 1133 w 3284"/>
                <a:gd name="T15" fmla="*/ 2580 h 3827"/>
                <a:gd name="T16" fmla="*/ 1280 w 3284"/>
                <a:gd name="T17" fmla="*/ 2702 h 3827"/>
                <a:gd name="T18" fmla="*/ 1623 w 3284"/>
                <a:gd name="T19" fmla="*/ 2621 h 3827"/>
                <a:gd name="T20" fmla="*/ 1722 w 3284"/>
                <a:gd name="T21" fmla="*/ 2571 h 3827"/>
                <a:gd name="T22" fmla="*/ 1832 w 3284"/>
                <a:gd name="T23" fmla="*/ 2708 h 3827"/>
                <a:gd name="T24" fmla="*/ 1861 w 3284"/>
                <a:gd name="T25" fmla="*/ 2917 h 3827"/>
                <a:gd name="T26" fmla="*/ 1968 w 3284"/>
                <a:gd name="T27" fmla="*/ 2965 h 3827"/>
                <a:gd name="T28" fmla="*/ 2441 w 3284"/>
                <a:gd name="T29" fmla="*/ 3583 h 3827"/>
                <a:gd name="T30" fmla="*/ 2371 w 3284"/>
                <a:gd name="T31" fmla="*/ 3682 h 3827"/>
                <a:gd name="T32" fmla="*/ 2887 w 3284"/>
                <a:gd name="T33" fmla="*/ 3827 h 3827"/>
                <a:gd name="T34" fmla="*/ 3154 w 3284"/>
                <a:gd name="T35" fmla="*/ 3752 h 3827"/>
                <a:gd name="T36" fmla="*/ 3160 w 3284"/>
                <a:gd name="T37" fmla="*/ 3699 h 3827"/>
                <a:gd name="T38" fmla="*/ 2876 w 3284"/>
                <a:gd name="T39" fmla="*/ 3694 h 3827"/>
                <a:gd name="T40" fmla="*/ 2877 w 3284"/>
                <a:gd name="T41" fmla="*/ 3418 h 3827"/>
                <a:gd name="T42" fmla="*/ 2999 w 3284"/>
                <a:gd name="T43" fmla="*/ 3357 h 3827"/>
                <a:gd name="T44" fmla="*/ 3118 w 3284"/>
                <a:gd name="T45" fmla="*/ 2497 h 3827"/>
                <a:gd name="T46" fmla="*/ 3284 w 3284"/>
                <a:gd name="T47" fmla="*/ 2410 h 3827"/>
                <a:gd name="T48" fmla="*/ 3090 w 3284"/>
                <a:gd name="T49" fmla="*/ 2261 h 3827"/>
                <a:gd name="T50" fmla="*/ 3079 w 3284"/>
                <a:gd name="T51" fmla="*/ 2001 h 3827"/>
                <a:gd name="T52" fmla="*/ 2990 w 3284"/>
                <a:gd name="T53" fmla="*/ 1778 h 3827"/>
                <a:gd name="T54" fmla="*/ 2539 w 3284"/>
                <a:gd name="T55" fmla="*/ 1844 h 3827"/>
                <a:gd name="T56" fmla="*/ 2467 w 3284"/>
                <a:gd name="T57" fmla="*/ 1783 h 3827"/>
                <a:gd name="T58" fmla="*/ 2766 w 3284"/>
                <a:gd name="T59" fmla="*/ 1479 h 3827"/>
                <a:gd name="T60" fmla="*/ 2870 w 3284"/>
                <a:gd name="T61" fmla="*/ 1305 h 3827"/>
                <a:gd name="T62" fmla="*/ 2105 w 3284"/>
                <a:gd name="T63" fmla="*/ 702 h 3827"/>
                <a:gd name="T64" fmla="*/ 2215 w 3284"/>
                <a:gd name="T65" fmla="*/ 539 h 3827"/>
                <a:gd name="T66" fmla="*/ 1913 w 3284"/>
                <a:gd name="T67" fmla="*/ 342 h 3827"/>
                <a:gd name="T68" fmla="*/ 1791 w 3284"/>
                <a:gd name="T69" fmla="*/ 470 h 3827"/>
                <a:gd name="T70" fmla="*/ 1125 w 3284"/>
                <a:gd name="T71" fmla="*/ 0 h 3827"/>
                <a:gd name="T72" fmla="*/ 1101 w 3284"/>
                <a:gd name="T73" fmla="*/ 105 h 3827"/>
                <a:gd name="T74" fmla="*/ 922 w 3284"/>
                <a:gd name="T75" fmla="*/ 76 h 3827"/>
                <a:gd name="T76" fmla="*/ 864 w 3284"/>
                <a:gd name="T77" fmla="*/ 105 h 3827"/>
                <a:gd name="T78" fmla="*/ 881 w 3284"/>
                <a:gd name="T79" fmla="*/ 244 h 3827"/>
                <a:gd name="T80" fmla="*/ 945 w 3284"/>
                <a:gd name="T81" fmla="*/ 371 h 3827"/>
                <a:gd name="T82" fmla="*/ 1020 w 3284"/>
                <a:gd name="T83" fmla="*/ 302 h 3827"/>
                <a:gd name="T84" fmla="*/ 1119 w 3284"/>
                <a:gd name="T85" fmla="*/ 278 h 3827"/>
                <a:gd name="T86" fmla="*/ 1246 w 3284"/>
                <a:gd name="T87" fmla="*/ 342 h 3827"/>
                <a:gd name="T88" fmla="*/ 1281 w 3284"/>
                <a:gd name="T89" fmla="*/ 418 h 3827"/>
                <a:gd name="T90" fmla="*/ 1270 w 3284"/>
                <a:gd name="T91" fmla="*/ 510 h 3827"/>
                <a:gd name="T92" fmla="*/ 1217 w 3284"/>
                <a:gd name="T93" fmla="*/ 595 h 3827"/>
                <a:gd name="T94" fmla="*/ 1107 w 3284"/>
                <a:gd name="T95" fmla="*/ 551 h 3827"/>
                <a:gd name="T96" fmla="*/ 1049 w 3284"/>
                <a:gd name="T97" fmla="*/ 586 h 3827"/>
                <a:gd name="T98" fmla="*/ 991 w 3284"/>
                <a:gd name="T99" fmla="*/ 684 h 3827"/>
                <a:gd name="T100" fmla="*/ 858 w 3284"/>
                <a:gd name="T101" fmla="*/ 580 h 3827"/>
                <a:gd name="T102" fmla="*/ 690 w 3284"/>
                <a:gd name="T103" fmla="*/ 510 h 3827"/>
                <a:gd name="T104" fmla="*/ 452 w 3284"/>
                <a:gd name="T105" fmla="*/ 510 h 3827"/>
                <a:gd name="T106" fmla="*/ 139 w 3284"/>
                <a:gd name="T107" fmla="*/ 394 h 3827"/>
                <a:gd name="T108" fmla="*/ 0 w 3284"/>
                <a:gd name="T109" fmla="*/ 441 h 3827"/>
                <a:gd name="T110" fmla="*/ 249 w 3284"/>
                <a:gd name="T111" fmla="*/ 1195 h 3827"/>
                <a:gd name="T112" fmla="*/ 145 w 3284"/>
                <a:gd name="T113" fmla="*/ 1867 h 3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84" h="3827">
                  <a:moveTo>
                    <a:pt x="145" y="1867"/>
                  </a:moveTo>
                  <a:cubicBezTo>
                    <a:pt x="145" y="1867"/>
                    <a:pt x="347" y="1849"/>
                    <a:pt x="400" y="1885"/>
                  </a:cubicBezTo>
                  <a:cubicBezTo>
                    <a:pt x="453" y="1920"/>
                    <a:pt x="408" y="1989"/>
                    <a:pt x="475" y="2035"/>
                  </a:cubicBezTo>
                  <a:cubicBezTo>
                    <a:pt x="542" y="2081"/>
                    <a:pt x="770" y="2032"/>
                    <a:pt x="846" y="2070"/>
                  </a:cubicBezTo>
                  <a:cubicBezTo>
                    <a:pt x="923" y="2108"/>
                    <a:pt x="965" y="2147"/>
                    <a:pt x="980" y="2215"/>
                  </a:cubicBezTo>
                  <a:cubicBezTo>
                    <a:pt x="994" y="2284"/>
                    <a:pt x="893" y="2470"/>
                    <a:pt x="893" y="2470"/>
                  </a:cubicBezTo>
                  <a:lnTo>
                    <a:pt x="1032" y="2569"/>
                  </a:lnTo>
                  <a:lnTo>
                    <a:pt x="1133" y="2580"/>
                  </a:lnTo>
                  <a:lnTo>
                    <a:pt x="1280" y="2702"/>
                  </a:lnTo>
                  <a:lnTo>
                    <a:pt x="1623" y="2621"/>
                  </a:lnTo>
                  <a:lnTo>
                    <a:pt x="1722" y="2571"/>
                  </a:lnTo>
                  <a:lnTo>
                    <a:pt x="1832" y="2708"/>
                  </a:lnTo>
                  <a:lnTo>
                    <a:pt x="1861" y="2917"/>
                  </a:lnTo>
                  <a:lnTo>
                    <a:pt x="1968" y="2965"/>
                  </a:lnTo>
                  <a:lnTo>
                    <a:pt x="2441" y="3583"/>
                  </a:lnTo>
                  <a:lnTo>
                    <a:pt x="2371" y="3682"/>
                  </a:lnTo>
                  <a:lnTo>
                    <a:pt x="2887" y="3827"/>
                  </a:lnTo>
                  <a:lnTo>
                    <a:pt x="3154" y="3752"/>
                  </a:lnTo>
                  <a:lnTo>
                    <a:pt x="3160" y="3699"/>
                  </a:lnTo>
                  <a:lnTo>
                    <a:pt x="2876" y="3694"/>
                  </a:lnTo>
                  <a:lnTo>
                    <a:pt x="2877" y="3418"/>
                  </a:lnTo>
                  <a:lnTo>
                    <a:pt x="2999" y="3357"/>
                  </a:lnTo>
                  <a:lnTo>
                    <a:pt x="3118" y="2497"/>
                  </a:lnTo>
                  <a:lnTo>
                    <a:pt x="3284" y="2410"/>
                  </a:lnTo>
                  <a:lnTo>
                    <a:pt x="3090" y="2261"/>
                  </a:lnTo>
                  <a:lnTo>
                    <a:pt x="3079" y="2001"/>
                  </a:lnTo>
                  <a:lnTo>
                    <a:pt x="2990" y="1778"/>
                  </a:lnTo>
                  <a:lnTo>
                    <a:pt x="2539" y="1844"/>
                  </a:lnTo>
                  <a:lnTo>
                    <a:pt x="2467" y="1783"/>
                  </a:lnTo>
                  <a:lnTo>
                    <a:pt x="2766" y="1479"/>
                  </a:lnTo>
                  <a:lnTo>
                    <a:pt x="2870" y="1305"/>
                  </a:lnTo>
                  <a:lnTo>
                    <a:pt x="2105" y="702"/>
                  </a:lnTo>
                  <a:lnTo>
                    <a:pt x="2215" y="539"/>
                  </a:lnTo>
                  <a:lnTo>
                    <a:pt x="1913" y="342"/>
                  </a:lnTo>
                  <a:lnTo>
                    <a:pt x="1791" y="470"/>
                  </a:lnTo>
                  <a:lnTo>
                    <a:pt x="1125" y="0"/>
                  </a:lnTo>
                  <a:lnTo>
                    <a:pt x="1101" y="105"/>
                  </a:lnTo>
                  <a:cubicBezTo>
                    <a:pt x="1101" y="105"/>
                    <a:pt x="958" y="70"/>
                    <a:pt x="922" y="76"/>
                  </a:cubicBezTo>
                  <a:cubicBezTo>
                    <a:pt x="885" y="81"/>
                    <a:pt x="878" y="77"/>
                    <a:pt x="864" y="105"/>
                  </a:cubicBezTo>
                  <a:cubicBezTo>
                    <a:pt x="849" y="132"/>
                    <a:pt x="881" y="244"/>
                    <a:pt x="881" y="244"/>
                  </a:cubicBezTo>
                  <a:cubicBezTo>
                    <a:pt x="881" y="244"/>
                    <a:pt x="909" y="365"/>
                    <a:pt x="945" y="371"/>
                  </a:cubicBezTo>
                  <a:cubicBezTo>
                    <a:pt x="981" y="378"/>
                    <a:pt x="993" y="316"/>
                    <a:pt x="1020" y="302"/>
                  </a:cubicBezTo>
                  <a:cubicBezTo>
                    <a:pt x="1047" y="287"/>
                    <a:pt x="1097" y="269"/>
                    <a:pt x="1119" y="278"/>
                  </a:cubicBezTo>
                  <a:lnTo>
                    <a:pt x="1246" y="342"/>
                  </a:lnTo>
                  <a:lnTo>
                    <a:pt x="1281" y="418"/>
                  </a:lnTo>
                  <a:lnTo>
                    <a:pt x="1270" y="510"/>
                  </a:lnTo>
                  <a:lnTo>
                    <a:pt x="1217" y="595"/>
                  </a:lnTo>
                  <a:cubicBezTo>
                    <a:pt x="1217" y="595"/>
                    <a:pt x="1131" y="554"/>
                    <a:pt x="1107" y="551"/>
                  </a:cubicBezTo>
                  <a:cubicBezTo>
                    <a:pt x="1083" y="547"/>
                    <a:pt x="1049" y="586"/>
                    <a:pt x="1049" y="586"/>
                  </a:cubicBezTo>
                  <a:cubicBezTo>
                    <a:pt x="1049" y="586"/>
                    <a:pt x="1004" y="675"/>
                    <a:pt x="991" y="684"/>
                  </a:cubicBezTo>
                  <a:cubicBezTo>
                    <a:pt x="978" y="694"/>
                    <a:pt x="858" y="580"/>
                    <a:pt x="858" y="580"/>
                  </a:cubicBezTo>
                  <a:cubicBezTo>
                    <a:pt x="858" y="580"/>
                    <a:pt x="752" y="523"/>
                    <a:pt x="690" y="510"/>
                  </a:cubicBezTo>
                  <a:cubicBezTo>
                    <a:pt x="628" y="498"/>
                    <a:pt x="452" y="510"/>
                    <a:pt x="452" y="510"/>
                  </a:cubicBezTo>
                  <a:lnTo>
                    <a:pt x="139" y="394"/>
                  </a:lnTo>
                  <a:lnTo>
                    <a:pt x="0" y="441"/>
                  </a:lnTo>
                  <a:lnTo>
                    <a:pt x="249" y="1195"/>
                  </a:lnTo>
                  <a:lnTo>
                    <a:pt x="145" y="1867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139"/>
            <p:cNvSpPr>
              <a:spLocks/>
            </p:cNvSpPr>
            <p:nvPr/>
          </p:nvSpPr>
          <p:spPr bwMode="auto">
            <a:xfrm>
              <a:off x="1029787" y="306402"/>
              <a:ext cx="359113" cy="377530"/>
            </a:xfrm>
            <a:custGeom>
              <a:avLst/>
              <a:gdLst>
                <a:gd name="T0" fmla="*/ 1838 w 2999"/>
                <a:gd name="T1" fmla="*/ 3142 h 3142"/>
                <a:gd name="T2" fmla="*/ 1966 w 2999"/>
                <a:gd name="T3" fmla="*/ 2423 h 3142"/>
                <a:gd name="T4" fmla="*/ 1717 w 2999"/>
                <a:gd name="T5" fmla="*/ 1710 h 3142"/>
                <a:gd name="T6" fmla="*/ 1833 w 2999"/>
                <a:gd name="T7" fmla="*/ 1664 h 3142"/>
                <a:gd name="T8" fmla="*/ 2151 w 2999"/>
                <a:gd name="T9" fmla="*/ 1780 h 3142"/>
                <a:gd name="T10" fmla="*/ 2447 w 2999"/>
                <a:gd name="T11" fmla="*/ 1785 h 3142"/>
                <a:gd name="T12" fmla="*/ 2558 w 2999"/>
                <a:gd name="T13" fmla="*/ 1907 h 3142"/>
                <a:gd name="T14" fmla="*/ 2625 w 2999"/>
                <a:gd name="T15" fmla="*/ 1948 h 3142"/>
                <a:gd name="T16" fmla="*/ 2714 w 2999"/>
                <a:gd name="T17" fmla="*/ 1971 h 3142"/>
                <a:gd name="T18" fmla="*/ 2795 w 2999"/>
                <a:gd name="T19" fmla="*/ 1838 h 3142"/>
                <a:gd name="T20" fmla="*/ 2882 w 2999"/>
                <a:gd name="T21" fmla="*/ 1890 h 3142"/>
                <a:gd name="T22" fmla="*/ 2975 w 2999"/>
                <a:gd name="T23" fmla="*/ 1838 h 3142"/>
                <a:gd name="T24" fmla="*/ 2986 w 2999"/>
                <a:gd name="T25" fmla="*/ 1681 h 3142"/>
                <a:gd name="T26" fmla="*/ 2952 w 2999"/>
                <a:gd name="T27" fmla="*/ 1611 h 3142"/>
                <a:gd name="T28" fmla="*/ 2865 w 2999"/>
                <a:gd name="T29" fmla="*/ 1548 h 3142"/>
                <a:gd name="T30" fmla="*/ 2789 w 2999"/>
                <a:gd name="T31" fmla="*/ 1530 h 3142"/>
                <a:gd name="T32" fmla="*/ 2725 w 2999"/>
                <a:gd name="T33" fmla="*/ 1571 h 3142"/>
                <a:gd name="T34" fmla="*/ 2673 w 2999"/>
                <a:gd name="T35" fmla="*/ 1640 h 3142"/>
                <a:gd name="T36" fmla="*/ 2615 w 2999"/>
                <a:gd name="T37" fmla="*/ 1594 h 3142"/>
                <a:gd name="T38" fmla="*/ 2575 w 2999"/>
                <a:gd name="T39" fmla="*/ 1374 h 3142"/>
                <a:gd name="T40" fmla="*/ 2673 w 2999"/>
                <a:gd name="T41" fmla="*/ 1356 h 3142"/>
                <a:gd name="T42" fmla="*/ 2801 w 2999"/>
                <a:gd name="T43" fmla="*/ 1385 h 3142"/>
                <a:gd name="T44" fmla="*/ 2824 w 2999"/>
                <a:gd name="T45" fmla="*/ 1275 h 3142"/>
                <a:gd name="T46" fmla="*/ 1804 w 2999"/>
                <a:gd name="T47" fmla="*/ 568 h 3142"/>
                <a:gd name="T48" fmla="*/ 1786 w 2999"/>
                <a:gd name="T49" fmla="*/ 347 h 3142"/>
                <a:gd name="T50" fmla="*/ 1630 w 2999"/>
                <a:gd name="T51" fmla="*/ 162 h 3142"/>
                <a:gd name="T52" fmla="*/ 1404 w 2999"/>
                <a:gd name="T53" fmla="*/ 249 h 3142"/>
                <a:gd name="T54" fmla="*/ 957 w 2999"/>
                <a:gd name="T55" fmla="*/ 0 h 3142"/>
                <a:gd name="T56" fmla="*/ 719 w 2999"/>
                <a:gd name="T57" fmla="*/ 440 h 3142"/>
                <a:gd name="T58" fmla="*/ 105 w 2999"/>
                <a:gd name="T59" fmla="*/ 707 h 3142"/>
                <a:gd name="T60" fmla="*/ 203 w 2999"/>
                <a:gd name="T61" fmla="*/ 962 h 3142"/>
                <a:gd name="T62" fmla="*/ 0 w 2999"/>
                <a:gd name="T63" fmla="*/ 1037 h 3142"/>
                <a:gd name="T64" fmla="*/ 111 w 2999"/>
                <a:gd name="T65" fmla="*/ 1322 h 3142"/>
                <a:gd name="T66" fmla="*/ 296 w 2999"/>
                <a:gd name="T67" fmla="*/ 1356 h 3142"/>
                <a:gd name="T68" fmla="*/ 429 w 2999"/>
                <a:gd name="T69" fmla="*/ 1461 h 3142"/>
                <a:gd name="T70" fmla="*/ 487 w 2999"/>
                <a:gd name="T71" fmla="*/ 1582 h 3142"/>
                <a:gd name="T72" fmla="*/ 644 w 2999"/>
                <a:gd name="T73" fmla="*/ 1582 h 3142"/>
                <a:gd name="T74" fmla="*/ 754 w 2999"/>
                <a:gd name="T75" fmla="*/ 1490 h 3142"/>
                <a:gd name="T76" fmla="*/ 887 w 2999"/>
                <a:gd name="T77" fmla="*/ 1414 h 3142"/>
                <a:gd name="T78" fmla="*/ 1038 w 2999"/>
                <a:gd name="T79" fmla="*/ 1484 h 3142"/>
                <a:gd name="T80" fmla="*/ 1189 w 2999"/>
                <a:gd name="T81" fmla="*/ 1611 h 3142"/>
                <a:gd name="T82" fmla="*/ 1276 w 2999"/>
                <a:gd name="T83" fmla="*/ 1803 h 3142"/>
                <a:gd name="T84" fmla="*/ 1044 w 2999"/>
                <a:gd name="T85" fmla="*/ 1913 h 3142"/>
                <a:gd name="T86" fmla="*/ 1085 w 2999"/>
                <a:gd name="T87" fmla="*/ 2081 h 3142"/>
                <a:gd name="T88" fmla="*/ 1218 w 2999"/>
                <a:gd name="T89" fmla="*/ 2145 h 3142"/>
                <a:gd name="T90" fmla="*/ 1467 w 2999"/>
                <a:gd name="T91" fmla="*/ 2736 h 3142"/>
                <a:gd name="T92" fmla="*/ 1467 w 2999"/>
                <a:gd name="T93" fmla="*/ 2974 h 3142"/>
                <a:gd name="T94" fmla="*/ 1566 w 2999"/>
                <a:gd name="T95" fmla="*/ 3078 h 3142"/>
                <a:gd name="T96" fmla="*/ 1717 w 2999"/>
                <a:gd name="T97" fmla="*/ 3131 h 3142"/>
                <a:gd name="T98" fmla="*/ 1838 w 2999"/>
                <a:gd name="T99" fmla="*/ 3142 h 3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99" h="3142">
                  <a:moveTo>
                    <a:pt x="1838" y="3142"/>
                  </a:moveTo>
                  <a:lnTo>
                    <a:pt x="1966" y="2423"/>
                  </a:lnTo>
                  <a:lnTo>
                    <a:pt x="1717" y="1710"/>
                  </a:lnTo>
                  <a:lnTo>
                    <a:pt x="1833" y="1664"/>
                  </a:lnTo>
                  <a:lnTo>
                    <a:pt x="2151" y="1780"/>
                  </a:lnTo>
                  <a:lnTo>
                    <a:pt x="2447" y="1785"/>
                  </a:lnTo>
                  <a:lnTo>
                    <a:pt x="2558" y="1907"/>
                  </a:lnTo>
                  <a:cubicBezTo>
                    <a:pt x="2558" y="1907"/>
                    <a:pt x="2590" y="1929"/>
                    <a:pt x="2625" y="1948"/>
                  </a:cubicBezTo>
                  <a:cubicBezTo>
                    <a:pt x="2661" y="1967"/>
                    <a:pt x="2693" y="1989"/>
                    <a:pt x="2714" y="1971"/>
                  </a:cubicBezTo>
                  <a:cubicBezTo>
                    <a:pt x="2736" y="1953"/>
                    <a:pt x="2763" y="1851"/>
                    <a:pt x="2795" y="1838"/>
                  </a:cubicBezTo>
                  <a:cubicBezTo>
                    <a:pt x="2827" y="1824"/>
                    <a:pt x="2849" y="1886"/>
                    <a:pt x="2882" y="1890"/>
                  </a:cubicBezTo>
                  <a:cubicBezTo>
                    <a:pt x="2916" y="1893"/>
                    <a:pt x="2951" y="1874"/>
                    <a:pt x="2975" y="1838"/>
                  </a:cubicBezTo>
                  <a:cubicBezTo>
                    <a:pt x="2999" y="1801"/>
                    <a:pt x="2996" y="1717"/>
                    <a:pt x="2986" y="1681"/>
                  </a:cubicBezTo>
                  <a:cubicBezTo>
                    <a:pt x="2977" y="1645"/>
                    <a:pt x="2952" y="1611"/>
                    <a:pt x="2952" y="1611"/>
                  </a:cubicBezTo>
                  <a:lnTo>
                    <a:pt x="2865" y="1548"/>
                  </a:lnTo>
                  <a:lnTo>
                    <a:pt x="2789" y="1530"/>
                  </a:lnTo>
                  <a:cubicBezTo>
                    <a:pt x="2789" y="1530"/>
                    <a:pt x="2743" y="1554"/>
                    <a:pt x="2725" y="1571"/>
                  </a:cubicBezTo>
                  <a:cubicBezTo>
                    <a:pt x="2708" y="1587"/>
                    <a:pt x="2697" y="1637"/>
                    <a:pt x="2673" y="1640"/>
                  </a:cubicBezTo>
                  <a:cubicBezTo>
                    <a:pt x="2649" y="1643"/>
                    <a:pt x="2638" y="1632"/>
                    <a:pt x="2615" y="1594"/>
                  </a:cubicBezTo>
                  <a:cubicBezTo>
                    <a:pt x="2592" y="1556"/>
                    <a:pt x="2547" y="1414"/>
                    <a:pt x="2575" y="1374"/>
                  </a:cubicBezTo>
                  <a:cubicBezTo>
                    <a:pt x="2602" y="1334"/>
                    <a:pt x="2639" y="1355"/>
                    <a:pt x="2673" y="1356"/>
                  </a:cubicBezTo>
                  <a:cubicBezTo>
                    <a:pt x="2708" y="1357"/>
                    <a:pt x="2801" y="1385"/>
                    <a:pt x="2801" y="1385"/>
                  </a:cubicBezTo>
                  <a:lnTo>
                    <a:pt x="2824" y="1275"/>
                  </a:lnTo>
                  <a:lnTo>
                    <a:pt x="1804" y="568"/>
                  </a:lnTo>
                  <a:lnTo>
                    <a:pt x="1786" y="347"/>
                  </a:lnTo>
                  <a:lnTo>
                    <a:pt x="1630" y="162"/>
                  </a:lnTo>
                  <a:lnTo>
                    <a:pt x="1404" y="249"/>
                  </a:lnTo>
                  <a:lnTo>
                    <a:pt x="957" y="0"/>
                  </a:lnTo>
                  <a:lnTo>
                    <a:pt x="719" y="440"/>
                  </a:lnTo>
                  <a:lnTo>
                    <a:pt x="105" y="707"/>
                  </a:lnTo>
                  <a:lnTo>
                    <a:pt x="203" y="962"/>
                  </a:lnTo>
                  <a:lnTo>
                    <a:pt x="0" y="1037"/>
                  </a:lnTo>
                  <a:cubicBezTo>
                    <a:pt x="0" y="1037"/>
                    <a:pt x="51" y="1274"/>
                    <a:pt x="111" y="1322"/>
                  </a:cubicBezTo>
                  <a:cubicBezTo>
                    <a:pt x="170" y="1369"/>
                    <a:pt x="246" y="1336"/>
                    <a:pt x="296" y="1356"/>
                  </a:cubicBezTo>
                  <a:cubicBezTo>
                    <a:pt x="346" y="1377"/>
                    <a:pt x="401" y="1425"/>
                    <a:pt x="429" y="1461"/>
                  </a:cubicBezTo>
                  <a:cubicBezTo>
                    <a:pt x="458" y="1496"/>
                    <a:pt x="450" y="1552"/>
                    <a:pt x="487" y="1582"/>
                  </a:cubicBezTo>
                  <a:cubicBezTo>
                    <a:pt x="525" y="1613"/>
                    <a:pt x="597" y="1600"/>
                    <a:pt x="644" y="1582"/>
                  </a:cubicBezTo>
                  <a:cubicBezTo>
                    <a:pt x="691" y="1565"/>
                    <a:pt x="718" y="1514"/>
                    <a:pt x="754" y="1490"/>
                  </a:cubicBezTo>
                  <a:cubicBezTo>
                    <a:pt x="790" y="1465"/>
                    <a:pt x="835" y="1416"/>
                    <a:pt x="887" y="1414"/>
                  </a:cubicBezTo>
                  <a:cubicBezTo>
                    <a:pt x="940" y="1413"/>
                    <a:pt x="1038" y="1484"/>
                    <a:pt x="1038" y="1484"/>
                  </a:cubicBezTo>
                  <a:cubicBezTo>
                    <a:pt x="1038" y="1484"/>
                    <a:pt x="1152" y="1563"/>
                    <a:pt x="1189" y="1611"/>
                  </a:cubicBezTo>
                  <a:cubicBezTo>
                    <a:pt x="1226" y="1660"/>
                    <a:pt x="1276" y="1803"/>
                    <a:pt x="1276" y="1803"/>
                  </a:cubicBezTo>
                  <a:cubicBezTo>
                    <a:pt x="1276" y="1803"/>
                    <a:pt x="1072" y="1855"/>
                    <a:pt x="1044" y="1913"/>
                  </a:cubicBezTo>
                  <a:cubicBezTo>
                    <a:pt x="1016" y="1971"/>
                    <a:pt x="1054" y="2044"/>
                    <a:pt x="1085" y="2081"/>
                  </a:cubicBezTo>
                  <a:cubicBezTo>
                    <a:pt x="1115" y="2118"/>
                    <a:pt x="1218" y="2145"/>
                    <a:pt x="1218" y="2145"/>
                  </a:cubicBezTo>
                  <a:cubicBezTo>
                    <a:pt x="1218" y="2145"/>
                    <a:pt x="1441" y="2607"/>
                    <a:pt x="1467" y="2736"/>
                  </a:cubicBezTo>
                  <a:cubicBezTo>
                    <a:pt x="1493" y="2866"/>
                    <a:pt x="1446" y="2921"/>
                    <a:pt x="1467" y="2974"/>
                  </a:cubicBezTo>
                  <a:cubicBezTo>
                    <a:pt x="1488" y="3027"/>
                    <a:pt x="1528" y="3054"/>
                    <a:pt x="1566" y="3078"/>
                  </a:cubicBezTo>
                  <a:cubicBezTo>
                    <a:pt x="1604" y="3103"/>
                    <a:pt x="1717" y="3131"/>
                    <a:pt x="1717" y="3131"/>
                  </a:cubicBezTo>
                  <a:lnTo>
                    <a:pt x="1838" y="314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140"/>
            <p:cNvSpPr>
              <a:spLocks/>
            </p:cNvSpPr>
            <p:nvPr/>
          </p:nvSpPr>
          <p:spPr bwMode="auto">
            <a:xfrm>
              <a:off x="997559" y="607966"/>
              <a:ext cx="356811" cy="267034"/>
            </a:xfrm>
            <a:custGeom>
              <a:avLst/>
              <a:gdLst>
                <a:gd name="T0" fmla="*/ 0 w 2959"/>
                <a:gd name="T1" fmla="*/ 1232 h 2218"/>
                <a:gd name="T2" fmla="*/ 215 w 2959"/>
                <a:gd name="T3" fmla="*/ 1487 h 2218"/>
                <a:gd name="T4" fmla="*/ 511 w 2959"/>
                <a:gd name="T5" fmla="*/ 1667 h 2218"/>
                <a:gd name="T6" fmla="*/ 1177 w 2959"/>
                <a:gd name="T7" fmla="*/ 1963 h 2218"/>
                <a:gd name="T8" fmla="*/ 2007 w 2959"/>
                <a:gd name="T9" fmla="*/ 2218 h 2218"/>
                <a:gd name="T10" fmla="*/ 2012 w 2959"/>
                <a:gd name="T11" fmla="*/ 2183 h 2218"/>
                <a:gd name="T12" fmla="*/ 2134 w 2959"/>
                <a:gd name="T13" fmla="*/ 1702 h 2218"/>
                <a:gd name="T14" fmla="*/ 2249 w 2959"/>
                <a:gd name="T15" fmla="*/ 1764 h 2218"/>
                <a:gd name="T16" fmla="*/ 2330 w 2959"/>
                <a:gd name="T17" fmla="*/ 1715 h 2218"/>
                <a:gd name="T18" fmla="*/ 2453 w 2959"/>
                <a:gd name="T19" fmla="*/ 1754 h 2218"/>
                <a:gd name="T20" fmla="*/ 2564 w 2959"/>
                <a:gd name="T21" fmla="*/ 1608 h 2218"/>
                <a:gd name="T22" fmla="*/ 2441 w 2959"/>
                <a:gd name="T23" fmla="*/ 1499 h 2218"/>
                <a:gd name="T24" fmla="*/ 2557 w 2959"/>
                <a:gd name="T25" fmla="*/ 1226 h 2218"/>
                <a:gd name="T26" fmla="*/ 2865 w 2959"/>
                <a:gd name="T27" fmla="*/ 1215 h 2218"/>
                <a:gd name="T28" fmla="*/ 2946 w 2959"/>
                <a:gd name="T29" fmla="*/ 959 h 2218"/>
                <a:gd name="T30" fmla="*/ 2824 w 2959"/>
                <a:gd name="T31" fmla="*/ 814 h 2218"/>
                <a:gd name="T32" fmla="*/ 2459 w 2959"/>
                <a:gd name="T33" fmla="*/ 803 h 2218"/>
                <a:gd name="T34" fmla="*/ 2366 w 2959"/>
                <a:gd name="T35" fmla="*/ 623 h 2218"/>
                <a:gd name="T36" fmla="*/ 2117 w 2959"/>
                <a:gd name="T37" fmla="*/ 629 h 2218"/>
                <a:gd name="T38" fmla="*/ 1856 w 2959"/>
                <a:gd name="T39" fmla="*/ 559 h 2218"/>
                <a:gd name="T40" fmla="*/ 1693 w 2959"/>
                <a:gd name="T41" fmla="*/ 402 h 2218"/>
                <a:gd name="T42" fmla="*/ 1476 w 2959"/>
                <a:gd name="T43" fmla="*/ 360 h 2218"/>
                <a:gd name="T44" fmla="*/ 1156 w 2959"/>
                <a:gd name="T45" fmla="*/ 233 h 2218"/>
                <a:gd name="T46" fmla="*/ 1064 w 2959"/>
                <a:gd name="T47" fmla="*/ 67 h 2218"/>
                <a:gd name="T48" fmla="*/ 867 w 2959"/>
                <a:gd name="T49" fmla="*/ 11 h 2218"/>
                <a:gd name="T50" fmla="*/ 651 w 2959"/>
                <a:gd name="T51" fmla="*/ 107 h 2218"/>
                <a:gd name="T52" fmla="*/ 0 w 2959"/>
                <a:gd name="T53" fmla="*/ 1232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59" h="2218">
                  <a:moveTo>
                    <a:pt x="0" y="1232"/>
                  </a:moveTo>
                  <a:lnTo>
                    <a:pt x="215" y="1487"/>
                  </a:lnTo>
                  <a:lnTo>
                    <a:pt x="511" y="1667"/>
                  </a:lnTo>
                  <a:lnTo>
                    <a:pt x="1177" y="1963"/>
                  </a:lnTo>
                  <a:lnTo>
                    <a:pt x="2007" y="2218"/>
                  </a:lnTo>
                  <a:lnTo>
                    <a:pt x="2012" y="2183"/>
                  </a:lnTo>
                  <a:lnTo>
                    <a:pt x="2134" y="1702"/>
                  </a:lnTo>
                  <a:lnTo>
                    <a:pt x="2249" y="1764"/>
                  </a:lnTo>
                  <a:lnTo>
                    <a:pt x="2330" y="1715"/>
                  </a:lnTo>
                  <a:lnTo>
                    <a:pt x="2453" y="1754"/>
                  </a:lnTo>
                  <a:lnTo>
                    <a:pt x="2564" y="1608"/>
                  </a:lnTo>
                  <a:lnTo>
                    <a:pt x="2441" y="1499"/>
                  </a:lnTo>
                  <a:lnTo>
                    <a:pt x="2557" y="1226"/>
                  </a:lnTo>
                  <a:lnTo>
                    <a:pt x="2865" y="1215"/>
                  </a:lnTo>
                  <a:cubicBezTo>
                    <a:pt x="2865" y="1215"/>
                    <a:pt x="2959" y="1027"/>
                    <a:pt x="2946" y="959"/>
                  </a:cubicBezTo>
                  <a:cubicBezTo>
                    <a:pt x="2933" y="892"/>
                    <a:pt x="2899" y="851"/>
                    <a:pt x="2824" y="814"/>
                  </a:cubicBezTo>
                  <a:cubicBezTo>
                    <a:pt x="2749" y="778"/>
                    <a:pt x="2531" y="848"/>
                    <a:pt x="2459" y="803"/>
                  </a:cubicBezTo>
                  <a:cubicBezTo>
                    <a:pt x="2387" y="757"/>
                    <a:pt x="2424" y="658"/>
                    <a:pt x="2366" y="623"/>
                  </a:cubicBezTo>
                  <a:cubicBezTo>
                    <a:pt x="2308" y="589"/>
                    <a:pt x="2117" y="629"/>
                    <a:pt x="2117" y="629"/>
                  </a:cubicBezTo>
                  <a:cubicBezTo>
                    <a:pt x="2117" y="629"/>
                    <a:pt x="1915" y="592"/>
                    <a:pt x="1856" y="559"/>
                  </a:cubicBezTo>
                  <a:cubicBezTo>
                    <a:pt x="1797" y="527"/>
                    <a:pt x="1713" y="454"/>
                    <a:pt x="1693" y="402"/>
                  </a:cubicBezTo>
                  <a:cubicBezTo>
                    <a:pt x="1674" y="349"/>
                    <a:pt x="1561" y="342"/>
                    <a:pt x="1476" y="360"/>
                  </a:cubicBezTo>
                  <a:cubicBezTo>
                    <a:pt x="1391" y="377"/>
                    <a:pt x="1218" y="287"/>
                    <a:pt x="1156" y="233"/>
                  </a:cubicBezTo>
                  <a:cubicBezTo>
                    <a:pt x="1094" y="180"/>
                    <a:pt x="1092" y="68"/>
                    <a:pt x="1064" y="67"/>
                  </a:cubicBezTo>
                  <a:cubicBezTo>
                    <a:pt x="1064" y="67"/>
                    <a:pt x="926" y="0"/>
                    <a:pt x="867" y="11"/>
                  </a:cubicBezTo>
                  <a:cubicBezTo>
                    <a:pt x="807" y="21"/>
                    <a:pt x="651" y="107"/>
                    <a:pt x="651" y="107"/>
                  </a:cubicBezTo>
                  <a:lnTo>
                    <a:pt x="0" y="123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141"/>
            <p:cNvSpPr>
              <a:spLocks/>
            </p:cNvSpPr>
            <p:nvPr/>
          </p:nvSpPr>
          <p:spPr bwMode="auto">
            <a:xfrm>
              <a:off x="808795" y="543510"/>
              <a:ext cx="501839" cy="607731"/>
            </a:xfrm>
            <a:custGeom>
              <a:avLst/>
              <a:gdLst>
                <a:gd name="T0" fmla="*/ 3769 w 4181"/>
                <a:gd name="T1" fmla="*/ 2841 h 5056"/>
                <a:gd name="T2" fmla="*/ 3667 w 4181"/>
                <a:gd name="T3" fmla="*/ 2971 h 5056"/>
                <a:gd name="T4" fmla="*/ 3519 w 4181"/>
                <a:gd name="T5" fmla="*/ 3001 h 5056"/>
                <a:gd name="T6" fmla="*/ 3572 w 4181"/>
                <a:gd name="T7" fmla="*/ 3079 h 5056"/>
                <a:gd name="T8" fmla="*/ 3358 w 4181"/>
                <a:gd name="T9" fmla="*/ 3563 h 5056"/>
                <a:gd name="T10" fmla="*/ 3584 w 4181"/>
                <a:gd name="T11" fmla="*/ 3913 h 5056"/>
                <a:gd name="T12" fmla="*/ 3763 w 4181"/>
                <a:gd name="T13" fmla="*/ 4192 h 5056"/>
                <a:gd name="T14" fmla="*/ 3978 w 4181"/>
                <a:gd name="T15" fmla="*/ 4093 h 5056"/>
                <a:gd name="T16" fmla="*/ 4036 w 4181"/>
                <a:gd name="T17" fmla="*/ 4319 h 5056"/>
                <a:gd name="T18" fmla="*/ 4053 w 4181"/>
                <a:gd name="T19" fmla="*/ 4661 h 5056"/>
                <a:gd name="T20" fmla="*/ 4042 w 4181"/>
                <a:gd name="T21" fmla="*/ 5003 h 5056"/>
                <a:gd name="T22" fmla="*/ 3578 w 4181"/>
                <a:gd name="T23" fmla="*/ 5056 h 5056"/>
                <a:gd name="T24" fmla="*/ 3201 w 4181"/>
                <a:gd name="T25" fmla="*/ 5009 h 5056"/>
                <a:gd name="T26" fmla="*/ 3215 w 4181"/>
                <a:gd name="T27" fmla="*/ 4520 h 5056"/>
                <a:gd name="T28" fmla="*/ 2372 w 4181"/>
                <a:gd name="T29" fmla="*/ 4487 h 5056"/>
                <a:gd name="T30" fmla="*/ 2180 w 4181"/>
                <a:gd name="T31" fmla="*/ 4319 h 5056"/>
                <a:gd name="T32" fmla="*/ 2151 w 4181"/>
                <a:gd name="T33" fmla="*/ 4076 h 5056"/>
                <a:gd name="T34" fmla="*/ 1630 w 4181"/>
                <a:gd name="T35" fmla="*/ 4064 h 5056"/>
                <a:gd name="T36" fmla="*/ 1537 w 4181"/>
                <a:gd name="T37" fmla="*/ 3919 h 5056"/>
                <a:gd name="T38" fmla="*/ 1302 w 4181"/>
                <a:gd name="T39" fmla="*/ 3988 h 5056"/>
                <a:gd name="T40" fmla="*/ 1046 w 4181"/>
                <a:gd name="T41" fmla="*/ 3960 h 5056"/>
                <a:gd name="T42" fmla="*/ 886 w 4181"/>
                <a:gd name="T43" fmla="*/ 3795 h 5056"/>
                <a:gd name="T44" fmla="*/ 624 w 4181"/>
                <a:gd name="T45" fmla="*/ 3612 h 5056"/>
                <a:gd name="T46" fmla="*/ 238 w 4181"/>
                <a:gd name="T47" fmla="*/ 3757 h 5056"/>
                <a:gd name="T48" fmla="*/ 126 w 4181"/>
                <a:gd name="T49" fmla="*/ 3348 h 5056"/>
                <a:gd name="T50" fmla="*/ 151 w 4181"/>
                <a:gd name="T51" fmla="*/ 1983 h 5056"/>
                <a:gd name="T52" fmla="*/ 42 w 4181"/>
                <a:gd name="T53" fmla="*/ 857 h 5056"/>
                <a:gd name="T54" fmla="*/ 176 w 4181"/>
                <a:gd name="T55" fmla="*/ 689 h 5056"/>
                <a:gd name="T56" fmla="*/ 453 w 4181"/>
                <a:gd name="T57" fmla="*/ 574 h 5056"/>
                <a:gd name="T58" fmla="*/ 348 w 4181"/>
                <a:gd name="T59" fmla="*/ 0 h 5056"/>
                <a:gd name="T60" fmla="*/ 1630 w 4181"/>
                <a:gd name="T61" fmla="*/ 1826 h 5056"/>
                <a:gd name="T62" fmla="*/ 2604 w 4181"/>
                <a:gd name="T63" fmla="*/ 2435 h 5056"/>
                <a:gd name="T64" fmla="*/ 3584 w 4181"/>
                <a:gd name="T65" fmla="*/ 2765 h 5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81" h="5056">
                  <a:moveTo>
                    <a:pt x="3584" y="2765"/>
                  </a:moveTo>
                  <a:lnTo>
                    <a:pt x="3769" y="2841"/>
                  </a:lnTo>
                  <a:lnTo>
                    <a:pt x="3741" y="3005"/>
                  </a:lnTo>
                  <a:lnTo>
                    <a:pt x="3667" y="2971"/>
                  </a:lnTo>
                  <a:lnTo>
                    <a:pt x="3602" y="3019"/>
                  </a:lnTo>
                  <a:lnTo>
                    <a:pt x="3519" y="3001"/>
                  </a:lnTo>
                  <a:lnTo>
                    <a:pt x="3487" y="3094"/>
                  </a:lnTo>
                  <a:lnTo>
                    <a:pt x="3572" y="3079"/>
                  </a:lnTo>
                  <a:lnTo>
                    <a:pt x="3526" y="3403"/>
                  </a:lnTo>
                  <a:lnTo>
                    <a:pt x="3358" y="3563"/>
                  </a:lnTo>
                  <a:lnTo>
                    <a:pt x="3392" y="3757"/>
                  </a:lnTo>
                  <a:lnTo>
                    <a:pt x="3584" y="3913"/>
                  </a:lnTo>
                  <a:lnTo>
                    <a:pt x="3647" y="4157"/>
                  </a:lnTo>
                  <a:lnTo>
                    <a:pt x="3763" y="4192"/>
                  </a:lnTo>
                  <a:lnTo>
                    <a:pt x="3955" y="4157"/>
                  </a:lnTo>
                  <a:lnTo>
                    <a:pt x="3978" y="4093"/>
                  </a:lnTo>
                  <a:lnTo>
                    <a:pt x="4094" y="4087"/>
                  </a:lnTo>
                  <a:lnTo>
                    <a:pt x="4036" y="4319"/>
                  </a:lnTo>
                  <a:lnTo>
                    <a:pt x="4181" y="4360"/>
                  </a:lnTo>
                  <a:lnTo>
                    <a:pt x="4053" y="4661"/>
                  </a:lnTo>
                  <a:lnTo>
                    <a:pt x="4129" y="4795"/>
                  </a:lnTo>
                  <a:lnTo>
                    <a:pt x="4042" y="5003"/>
                  </a:lnTo>
                  <a:lnTo>
                    <a:pt x="3879" y="4934"/>
                  </a:lnTo>
                  <a:lnTo>
                    <a:pt x="3578" y="5056"/>
                  </a:lnTo>
                  <a:lnTo>
                    <a:pt x="3439" y="4945"/>
                  </a:lnTo>
                  <a:lnTo>
                    <a:pt x="3201" y="5009"/>
                  </a:lnTo>
                  <a:lnTo>
                    <a:pt x="3097" y="4864"/>
                  </a:lnTo>
                  <a:lnTo>
                    <a:pt x="3215" y="4520"/>
                  </a:lnTo>
                  <a:lnTo>
                    <a:pt x="2343" y="4204"/>
                  </a:lnTo>
                  <a:lnTo>
                    <a:pt x="2372" y="4487"/>
                  </a:lnTo>
                  <a:lnTo>
                    <a:pt x="2117" y="4412"/>
                  </a:lnTo>
                  <a:lnTo>
                    <a:pt x="2180" y="4319"/>
                  </a:lnTo>
                  <a:lnTo>
                    <a:pt x="2111" y="4325"/>
                  </a:lnTo>
                  <a:lnTo>
                    <a:pt x="2151" y="4076"/>
                  </a:lnTo>
                  <a:lnTo>
                    <a:pt x="2026" y="3969"/>
                  </a:lnTo>
                  <a:lnTo>
                    <a:pt x="1630" y="4064"/>
                  </a:lnTo>
                  <a:lnTo>
                    <a:pt x="1502" y="4006"/>
                  </a:lnTo>
                  <a:lnTo>
                    <a:pt x="1537" y="3919"/>
                  </a:lnTo>
                  <a:lnTo>
                    <a:pt x="1340" y="3757"/>
                  </a:lnTo>
                  <a:lnTo>
                    <a:pt x="1302" y="3988"/>
                  </a:lnTo>
                  <a:lnTo>
                    <a:pt x="1137" y="3989"/>
                  </a:lnTo>
                  <a:cubicBezTo>
                    <a:pt x="1137" y="3989"/>
                    <a:pt x="1080" y="3960"/>
                    <a:pt x="1046" y="3960"/>
                  </a:cubicBezTo>
                  <a:cubicBezTo>
                    <a:pt x="1011" y="3960"/>
                    <a:pt x="969" y="3960"/>
                    <a:pt x="969" y="3960"/>
                  </a:cubicBezTo>
                  <a:lnTo>
                    <a:pt x="886" y="3795"/>
                  </a:lnTo>
                  <a:lnTo>
                    <a:pt x="598" y="3776"/>
                  </a:lnTo>
                  <a:lnTo>
                    <a:pt x="624" y="3612"/>
                  </a:lnTo>
                  <a:lnTo>
                    <a:pt x="329" y="3684"/>
                  </a:lnTo>
                  <a:lnTo>
                    <a:pt x="238" y="3757"/>
                  </a:lnTo>
                  <a:lnTo>
                    <a:pt x="35" y="3554"/>
                  </a:lnTo>
                  <a:lnTo>
                    <a:pt x="126" y="3348"/>
                  </a:lnTo>
                  <a:lnTo>
                    <a:pt x="0" y="3160"/>
                  </a:lnTo>
                  <a:lnTo>
                    <a:pt x="151" y="1983"/>
                  </a:lnTo>
                  <a:lnTo>
                    <a:pt x="18" y="1472"/>
                  </a:lnTo>
                  <a:lnTo>
                    <a:pt x="42" y="857"/>
                  </a:lnTo>
                  <a:lnTo>
                    <a:pt x="238" y="782"/>
                  </a:lnTo>
                  <a:lnTo>
                    <a:pt x="176" y="689"/>
                  </a:lnTo>
                  <a:lnTo>
                    <a:pt x="291" y="560"/>
                  </a:lnTo>
                  <a:lnTo>
                    <a:pt x="453" y="574"/>
                  </a:lnTo>
                  <a:lnTo>
                    <a:pt x="223" y="62"/>
                  </a:lnTo>
                  <a:lnTo>
                    <a:pt x="348" y="0"/>
                  </a:lnTo>
                  <a:cubicBezTo>
                    <a:pt x="348" y="0"/>
                    <a:pt x="1052" y="1144"/>
                    <a:pt x="1259" y="1414"/>
                  </a:cubicBezTo>
                  <a:cubicBezTo>
                    <a:pt x="1465" y="1685"/>
                    <a:pt x="1546" y="1729"/>
                    <a:pt x="1630" y="1826"/>
                  </a:cubicBezTo>
                  <a:cubicBezTo>
                    <a:pt x="1713" y="1923"/>
                    <a:pt x="1821" y="2058"/>
                    <a:pt x="1821" y="2058"/>
                  </a:cubicBezTo>
                  <a:cubicBezTo>
                    <a:pt x="1821" y="2058"/>
                    <a:pt x="2335" y="2325"/>
                    <a:pt x="2604" y="2435"/>
                  </a:cubicBezTo>
                  <a:cubicBezTo>
                    <a:pt x="2872" y="2545"/>
                    <a:pt x="3613" y="2777"/>
                    <a:pt x="3613" y="2777"/>
                  </a:cubicBezTo>
                  <a:lnTo>
                    <a:pt x="3584" y="2765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142"/>
            <p:cNvSpPr>
              <a:spLocks noEditPoints="1"/>
            </p:cNvSpPr>
            <p:nvPr/>
          </p:nvSpPr>
          <p:spPr bwMode="auto">
            <a:xfrm>
              <a:off x="3637965" y="3729493"/>
              <a:ext cx="1480192" cy="1903764"/>
            </a:xfrm>
            <a:custGeom>
              <a:avLst/>
              <a:gdLst>
                <a:gd name="T0" fmla="*/ 6702 w 12329"/>
                <a:gd name="T1" fmla="*/ 15232 h 15866"/>
                <a:gd name="T2" fmla="*/ 5615 w 12329"/>
                <a:gd name="T3" fmla="*/ 15527 h 15866"/>
                <a:gd name="T4" fmla="*/ 4624 w 12329"/>
                <a:gd name="T5" fmla="*/ 15480 h 15866"/>
                <a:gd name="T6" fmla="*/ 2060 w 12329"/>
                <a:gd name="T7" fmla="*/ 15172 h 15866"/>
                <a:gd name="T8" fmla="*/ 1619 w 12329"/>
                <a:gd name="T9" fmla="*/ 15866 h 15866"/>
                <a:gd name="T10" fmla="*/ 1201 w 12329"/>
                <a:gd name="T11" fmla="*/ 14979 h 15866"/>
                <a:gd name="T12" fmla="*/ 337 w 12329"/>
                <a:gd name="T13" fmla="*/ 13829 h 15866"/>
                <a:gd name="T14" fmla="*/ 594 w 12329"/>
                <a:gd name="T15" fmla="*/ 12914 h 15866"/>
                <a:gd name="T16" fmla="*/ 360 w 12329"/>
                <a:gd name="T17" fmla="*/ 12278 h 15866"/>
                <a:gd name="T18" fmla="*/ 0 w 12329"/>
                <a:gd name="T19" fmla="*/ 11816 h 15866"/>
                <a:gd name="T20" fmla="*/ 396 w 12329"/>
                <a:gd name="T21" fmla="*/ 11235 h 15866"/>
                <a:gd name="T22" fmla="*/ 491 w 12329"/>
                <a:gd name="T23" fmla="*/ 10905 h 15866"/>
                <a:gd name="T24" fmla="*/ 292 w 12329"/>
                <a:gd name="T25" fmla="*/ 10791 h 15866"/>
                <a:gd name="T26" fmla="*/ 553 w 12329"/>
                <a:gd name="T27" fmla="*/ 10384 h 15866"/>
                <a:gd name="T28" fmla="*/ 863 w 12329"/>
                <a:gd name="T29" fmla="*/ 9540 h 15866"/>
                <a:gd name="T30" fmla="*/ 375 w 12329"/>
                <a:gd name="T31" fmla="*/ 9263 h 15866"/>
                <a:gd name="T32" fmla="*/ 649 w 12329"/>
                <a:gd name="T33" fmla="*/ 8605 h 15866"/>
                <a:gd name="T34" fmla="*/ 524 w 12329"/>
                <a:gd name="T35" fmla="*/ 8219 h 15866"/>
                <a:gd name="T36" fmla="*/ 1875 w 12329"/>
                <a:gd name="T37" fmla="*/ 7184 h 15866"/>
                <a:gd name="T38" fmla="*/ 2138 w 12329"/>
                <a:gd name="T39" fmla="*/ 6480 h 15866"/>
                <a:gd name="T40" fmla="*/ 1995 w 12329"/>
                <a:gd name="T41" fmla="*/ 6303 h 15866"/>
                <a:gd name="T42" fmla="*/ 1947 w 12329"/>
                <a:gd name="T43" fmla="*/ 6005 h 15866"/>
                <a:gd name="T44" fmla="*/ 1881 w 12329"/>
                <a:gd name="T45" fmla="*/ 5457 h 15866"/>
                <a:gd name="T46" fmla="*/ 2230 w 12329"/>
                <a:gd name="T47" fmla="*/ 5060 h 15866"/>
                <a:gd name="T48" fmla="*/ 2062 w 12329"/>
                <a:gd name="T49" fmla="*/ 4482 h 15866"/>
                <a:gd name="T50" fmla="*/ 1664 w 12329"/>
                <a:gd name="T51" fmla="*/ 3721 h 15866"/>
                <a:gd name="T52" fmla="*/ 863 w 12329"/>
                <a:gd name="T53" fmla="*/ 2287 h 15866"/>
                <a:gd name="T54" fmla="*/ 767 w 12329"/>
                <a:gd name="T55" fmla="*/ 1825 h 15866"/>
                <a:gd name="T56" fmla="*/ 1008 w 12329"/>
                <a:gd name="T57" fmla="*/ 1417 h 15866"/>
                <a:gd name="T58" fmla="*/ 1505 w 12329"/>
                <a:gd name="T59" fmla="*/ 921 h 15866"/>
                <a:gd name="T60" fmla="*/ 2124 w 12329"/>
                <a:gd name="T61" fmla="*/ 808 h 15866"/>
                <a:gd name="T62" fmla="*/ 2557 w 12329"/>
                <a:gd name="T63" fmla="*/ 899 h 15866"/>
                <a:gd name="T64" fmla="*/ 3599 w 12329"/>
                <a:gd name="T65" fmla="*/ 575 h 15866"/>
                <a:gd name="T66" fmla="*/ 4057 w 12329"/>
                <a:gd name="T67" fmla="*/ 142 h 15866"/>
                <a:gd name="T68" fmla="*/ 4559 w 12329"/>
                <a:gd name="T69" fmla="*/ 69 h 15866"/>
                <a:gd name="T70" fmla="*/ 5107 w 12329"/>
                <a:gd name="T71" fmla="*/ 433 h 15866"/>
                <a:gd name="T72" fmla="*/ 5315 w 12329"/>
                <a:gd name="T73" fmla="*/ 2817 h 15866"/>
                <a:gd name="T74" fmla="*/ 6264 w 12329"/>
                <a:gd name="T75" fmla="*/ 3132 h 15866"/>
                <a:gd name="T76" fmla="*/ 7770 w 12329"/>
                <a:gd name="T77" fmla="*/ 4029 h 15866"/>
                <a:gd name="T78" fmla="*/ 5824 w 12329"/>
                <a:gd name="T79" fmla="*/ 5965 h 15866"/>
                <a:gd name="T80" fmla="*/ 5801 w 12329"/>
                <a:gd name="T81" fmla="*/ 7616 h 15866"/>
                <a:gd name="T82" fmla="*/ 8536 w 12329"/>
                <a:gd name="T83" fmla="*/ 8616 h 15866"/>
                <a:gd name="T84" fmla="*/ 11572 w 12329"/>
                <a:gd name="T85" fmla="*/ 7795 h 15866"/>
                <a:gd name="T86" fmla="*/ 11904 w 12329"/>
                <a:gd name="T87" fmla="*/ 8137 h 15866"/>
                <a:gd name="T88" fmla="*/ 11904 w 12329"/>
                <a:gd name="T89" fmla="*/ 9427 h 15866"/>
                <a:gd name="T90" fmla="*/ 11924 w 12329"/>
                <a:gd name="T91" fmla="*/ 10848 h 15866"/>
                <a:gd name="T92" fmla="*/ 11618 w 12329"/>
                <a:gd name="T93" fmla="*/ 11159 h 15866"/>
                <a:gd name="T94" fmla="*/ 8933 w 12329"/>
                <a:gd name="T95" fmla="*/ 13821 h 15866"/>
                <a:gd name="T96" fmla="*/ 1675 w 12329"/>
                <a:gd name="T97" fmla="*/ 3723 h 15866"/>
                <a:gd name="T98" fmla="*/ 1675 w 12329"/>
                <a:gd name="T99" fmla="*/ 3723 h 15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329" h="15866">
                  <a:moveTo>
                    <a:pt x="8511" y="13814"/>
                  </a:moveTo>
                  <a:lnTo>
                    <a:pt x="6789" y="14979"/>
                  </a:lnTo>
                  <a:lnTo>
                    <a:pt x="6702" y="15232"/>
                  </a:lnTo>
                  <a:lnTo>
                    <a:pt x="6440" y="15226"/>
                  </a:lnTo>
                  <a:lnTo>
                    <a:pt x="6055" y="15402"/>
                  </a:lnTo>
                  <a:lnTo>
                    <a:pt x="5615" y="15527"/>
                  </a:lnTo>
                  <a:lnTo>
                    <a:pt x="5151" y="15520"/>
                  </a:lnTo>
                  <a:lnTo>
                    <a:pt x="5151" y="15520"/>
                  </a:lnTo>
                  <a:lnTo>
                    <a:pt x="4624" y="15480"/>
                  </a:lnTo>
                  <a:lnTo>
                    <a:pt x="4569" y="15535"/>
                  </a:lnTo>
                  <a:lnTo>
                    <a:pt x="4373" y="15465"/>
                  </a:lnTo>
                  <a:lnTo>
                    <a:pt x="2060" y="15172"/>
                  </a:lnTo>
                  <a:lnTo>
                    <a:pt x="1860" y="15323"/>
                  </a:lnTo>
                  <a:lnTo>
                    <a:pt x="1820" y="15529"/>
                  </a:lnTo>
                  <a:lnTo>
                    <a:pt x="1619" y="15866"/>
                  </a:lnTo>
                  <a:lnTo>
                    <a:pt x="1512" y="15859"/>
                  </a:lnTo>
                  <a:lnTo>
                    <a:pt x="1525" y="15675"/>
                  </a:lnTo>
                  <a:lnTo>
                    <a:pt x="1201" y="14979"/>
                  </a:lnTo>
                  <a:lnTo>
                    <a:pt x="217" y="14584"/>
                  </a:lnTo>
                  <a:lnTo>
                    <a:pt x="428" y="14013"/>
                  </a:lnTo>
                  <a:lnTo>
                    <a:pt x="337" y="13829"/>
                  </a:lnTo>
                  <a:lnTo>
                    <a:pt x="427" y="13096"/>
                  </a:lnTo>
                  <a:lnTo>
                    <a:pt x="535" y="13048"/>
                  </a:lnTo>
                  <a:lnTo>
                    <a:pt x="594" y="12914"/>
                  </a:lnTo>
                  <a:lnTo>
                    <a:pt x="410" y="12854"/>
                  </a:lnTo>
                  <a:lnTo>
                    <a:pt x="561" y="12279"/>
                  </a:lnTo>
                  <a:lnTo>
                    <a:pt x="360" y="12278"/>
                  </a:lnTo>
                  <a:lnTo>
                    <a:pt x="236" y="12062"/>
                  </a:lnTo>
                  <a:lnTo>
                    <a:pt x="118" y="12103"/>
                  </a:lnTo>
                  <a:lnTo>
                    <a:pt x="0" y="11816"/>
                  </a:lnTo>
                  <a:lnTo>
                    <a:pt x="282" y="11739"/>
                  </a:lnTo>
                  <a:lnTo>
                    <a:pt x="289" y="11291"/>
                  </a:lnTo>
                  <a:lnTo>
                    <a:pt x="396" y="11235"/>
                  </a:lnTo>
                  <a:lnTo>
                    <a:pt x="402" y="11167"/>
                  </a:lnTo>
                  <a:lnTo>
                    <a:pt x="414" y="11038"/>
                  </a:lnTo>
                  <a:lnTo>
                    <a:pt x="491" y="10905"/>
                  </a:lnTo>
                  <a:lnTo>
                    <a:pt x="396" y="10897"/>
                  </a:lnTo>
                  <a:lnTo>
                    <a:pt x="433" y="10696"/>
                  </a:lnTo>
                  <a:lnTo>
                    <a:pt x="292" y="10791"/>
                  </a:lnTo>
                  <a:lnTo>
                    <a:pt x="225" y="10711"/>
                  </a:lnTo>
                  <a:lnTo>
                    <a:pt x="283" y="10497"/>
                  </a:lnTo>
                  <a:lnTo>
                    <a:pt x="553" y="10384"/>
                  </a:lnTo>
                  <a:lnTo>
                    <a:pt x="611" y="10238"/>
                  </a:lnTo>
                  <a:lnTo>
                    <a:pt x="772" y="9829"/>
                  </a:lnTo>
                  <a:lnTo>
                    <a:pt x="863" y="9540"/>
                  </a:lnTo>
                  <a:lnTo>
                    <a:pt x="715" y="9544"/>
                  </a:lnTo>
                  <a:lnTo>
                    <a:pt x="387" y="9427"/>
                  </a:lnTo>
                  <a:lnTo>
                    <a:pt x="375" y="9263"/>
                  </a:lnTo>
                  <a:lnTo>
                    <a:pt x="486" y="9138"/>
                  </a:lnTo>
                  <a:lnTo>
                    <a:pt x="620" y="8950"/>
                  </a:lnTo>
                  <a:lnTo>
                    <a:pt x="649" y="8605"/>
                  </a:lnTo>
                  <a:lnTo>
                    <a:pt x="588" y="8470"/>
                  </a:lnTo>
                  <a:lnTo>
                    <a:pt x="451" y="8418"/>
                  </a:lnTo>
                  <a:lnTo>
                    <a:pt x="524" y="8219"/>
                  </a:lnTo>
                  <a:lnTo>
                    <a:pt x="1053" y="8577"/>
                  </a:lnTo>
                  <a:lnTo>
                    <a:pt x="1898" y="8673"/>
                  </a:lnTo>
                  <a:lnTo>
                    <a:pt x="1875" y="7184"/>
                  </a:lnTo>
                  <a:lnTo>
                    <a:pt x="2329" y="6496"/>
                  </a:lnTo>
                  <a:lnTo>
                    <a:pt x="2223" y="6485"/>
                  </a:lnTo>
                  <a:lnTo>
                    <a:pt x="2138" y="6480"/>
                  </a:lnTo>
                  <a:lnTo>
                    <a:pt x="1959" y="6445"/>
                  </a:lnTo>
                  <a:lnTo>
                    <a:pt x="1999" y="6374"/>
                  </a:lnTo>
                  <a:lnTo>
                    <a:pt x="1995" y="6303"/>
                  </a:lnTo>
                  <a:lnTo>
                    <a:pt x="2188" y="6306"/>
                  </a:lnTo>
                  <a:lnTo>
                    <a:pt x="2206" y="6246"/>
                  </a:lnTo>
                  <a:lnTo>
                    <a:pt x="1947" y="6005"/>
                  </a:lnTo>
                  <a:lnTo>
                    <a:pt x="1929" y="5794"/>
                  </a:lnTo>
                  <a:lnTo>
                    <a:pt x="1845" y="5620"/>
                  </a:lnTo>
                  <a:lnTo>
                    <a:pt x="1881" y="5457"/>
                  </a:lnTo>
                  <a:lnTo>
                    <a:pt x="1983" y="5427"/>
                  </a:lnTo>
                  <a:lnTo>
                    <a:pt x="2224" y="5156"/>
                  </a:lnTo>
                  <a:lnTo>
                    <a:pt x="2230" y="5060"/>
                  </a:lnTo>
                  <a:lnTo>
                    <a:pt x="2393" y="4813"/>
                  </a:lnTo>
                  <a:lnTo>
                    <a:pt x="2320" y="4422"/>
                  </a:lnTo>
                  <a:lnTo>
                    <a:pt x="2062" y="4482"/>
                  </a:lnTo>
                  <a:lnTo>
                    <a:pt x="1839" y="4374"/>
                  </a:lnTo>
                  <a:lnTo>
                    <a:pt x="1851" y="3923"/>
                  </a:lnTo>
                  <a:lnTo>
                    <a:pt x="1664" y="3721"/>
                  </a:lnTo>
                  <a:lnTo>
                    <a:pt x="1672" y="3725"/>
                  </a:lnTo>
                  <a:lnTo>
                    <a:pt x="1434" y="3421"/>
                  </a:lnTo>
                  <a:lnTo>
                    <a:pt x="863" y="2287"/>
                  </a:lnTo>
                  <a:lnTo>
                    <a:pt x="864" y="2275"/>
                  </a:lnTo>
                  <a:lnTo>
                    <a:pt x="517" y="1795"/>
                  </a:lnTo>
                  <a:lnTo>
                    <a:pt x="767" y="1825"/>
                  </a:lnTo>
                  <a:lnTo>
                    <a:pt x="916" y="1650"/>
                  </a:lnTo>
                  <a:lnTo>
                    <a:pt x="891" y="1600"/>
                  </a:lnTo>
                  <a:lnTo>
                    <a:pt x="1008" y="1417"/>
                  </a:lnTo>
                  <a:lnTo>
                    <a:pt x="1137" y="1233"/>
                  </a:lnTo>
                  <a:lnTo>
                    <a:pt x="1407" y="855"/>
                  </a:lnTo>
                  <a:lnTo>
                    <a:pt x="1505" y="921"/>
                  </a:lnTo>
                  <a:lnTo>
                    <a:pt x="1550" y="792"/>
                  </a:lnTo>
                  <a:lnTo>
                    <a:pt x="2091" y="992"/>
                  </a:lnTo>
                  <a:lnTo>
                    <a:pt x="2124" y="808"/>
                  </a:lnTo>
                  <a:lnTo>
                    <a:pt x="2383" y="858"/>
                  </a:lnTo>
                  <a:lnTo>
                    <a:pt x="2409" y="940"/>
                  </a:lnTo>
                  <a:lnTo>
                    <a:pt x="2557" y="899"/>
                  </a:lnTo>
                  <a:lnTo>
                    <a:pt x="3399" y="675"/>
                  </a:lnTo>
                  <a:lnTo>
                    <a:pt x="3565" y="733"/>
                  </a:lnTo>
                  <a:lnTo>
                    <a:pt x="3599" y="575"/>
                  </a:lnTo>
                  <a:lnTo>
                    <a:pt x="3882" y="709"/>
                  </a:lnTo>
                  <a:lnTo>
                    <a:pt x="4007" y="692"/>
                  </a:lnTo>
                  <a:lnTo>
                    <a:pt x="4057" y="142"/>
                  </a:lnTo>
                  <a:lnTo>
                    <a:pt x="4115" y="0"/>
                  </a:lnTo>
                  <a:lnTo>
                    <a:pt x="4432" y="159"/>
                  </a:lnTo>
                  <a:lnTo>
                    <a:pt x="4559" y="69"/>
                  </a:lnTo>
                  <a:lnTo>
                    <a:pt x="4741" y="281"/>
                  </a:lnTo>
                  <a:lnTo>
                    <a:pt x="5059" y="257"/>
                  </a:lnTo>
                  <a:lnTo>
                    <a:pt x="5107" y="433"/>
                  </a:lnTo>
                  <a:lnTo>
                    <a:pt x="5115" y="1043"/>
                  </a:lnTo>
                  <a:lnTo>
                    <a:pt x="5351" y="2315"/>
                  </a:lnTo>
                  <a:lnTo>
                    <a:pt x="5315" y="2817"/>
                  </a:lnTo>
                  <a:lnTo>
                    <a:pt x="5595" y="2893"/>
                  </a:lnTo>
                  <a:lnTo>
                    <a:pt x="5792" y="3078"/>
                  </a:lnTo>
                  <a:lnTo>
                    <a:pt x="6264" y="3132"/>
                  </a:lnTo>
                  <a:lnTo>
                    <a:pt x="6431" y="3168"/>
                  </a:lnTo>
                  <a:cubicBezTo>
                    <a:pt x="6779" y="3243"/>
                    <a:pt x="7112" y="3400"/>
                    <a:pt x="7411" y="3592"/>
                  </a:cubicBezTo>
                  <a:cubicBezTo>
                    <a:pt x="7570" y="3694"/>
                    <a:pt x="7704" y="3852"/>
                    <a:pt x="7770" y="4029"/>
                  </a:cubicBezTo>
                  <a:cubicBezTo>
                    <a:pt x="7940" y="4485"/>
                    <a:pt x="7764" y="4918"/>
                    <a:pt x="7339" y="5140"/>
                  </a:cubicBezTo>
                  <a:cubicBezTo>
                    <a:pt x="6906" y="5367"/>
                    <a:pt x="6478" y="5587"/>
                    <a:pt x="6041" y="5805"/>
                  </a:cubicBezTo>
                  <a:lnTo>
                    <a:pt x="5824" y="5965"/>
                  </a:lnTo>
                  <a:lnTo>
                    <a:pt x="5664" y="6182"/>
                  </a:lnTo>
                  <a:lnTo>
                    <a:pt x="5534" y="7370"/>
                  </a:lnTo>
                  <a:lnTo>
                    <a:pt x="5801" y="7616"/>
                  </a:lnTo>
                  <a:lnTo>
                    <a:pt x="6788" y="8361"/>
                  </a:lnTo>
                  <a:cubicBezTo>
                    <a:pt x="6788" y="8361"/>
                    <a:pt x="7550" y="8712"/>
                    <a:pt x="7826" y="8737"/>
                  </a:cubicBezTo>
                  <a:cubicBezTo>
                    <a:pt x="8102" y="8762"/>
                    <a:pt x="8536" y="8616"/>
                    <a:pt x="8536" y="8616"/>
                  </a:cubicBezTo>
                  <a:lnTo>
                    <a:pt x="8843" y="8611"/>
                  </a:lnTo>
                  <a:lnTo>
                    <a:pt x="9699" y="8678"/>
                  </a:lnTo>
                  <a:cubicBezTo>
                    <a:pt x="9699" y="8678"/>
                    <a:pt x="11405" y="7869"/>
                    <a:pt x="11572" y="7795"/>
                  </a:cubicBezTo>
                  <a:cubicBezTo>
                    <a:pt x="11739" y="7720"/>
                    <a:pt x="11816" y="7782"/>
                    <a:pt x="11851" y="7839"/>
                  </a:cubicBezTo>
                  <a:cubicBezTo>
                    <a:pt x="11887" y="7898"/>
                    <a:pt x="11889" y="7980"/>
                    <a:pt x="11889" y="7980"/>
                  </a:cubicBezTo>
                  <a:lnTo>
                    <a:pt x="11904" y="8137"/>
                  </a:lnTo>
                  <a:lnTo>
                    <a:pt x="11826" y="8727"/>
                  </a:lnTo>
                  <a:lnTo>
                    <a:pt x="11842" y="8994"/>
                  </a:lnTo>
                  <a:lnTo>
                    <a:pt x="11904" y="9427"/>
                  </a:lnTo>
                  <a:lnTo>
                    <a:pt x="12093" y="10142"/>
                  </a:lnTo>
                  <a:lnTo>
                    <a:pt x="12329" y="10415"/>
                  </a:lnTo>
                  <a:lnTo>
                    <a:pt x="11924" y="10848"/>
                  </a:lnTo>
                  <a:lnTo>
                    <a:pt x="12000" y="11031"/>
                  </a:lnTo>
                  <a:lnTo>
                    <a:pt x="11896" y="11156"/>
                  </a:lnTo>
                  <a:lnTo>
                    <a:pt x="11618" y="11159"/>
                  </a:lnTo>
                  <a:lnTo>
                    <a:pt x="10230" y="12540"/>
                  </a:lnTo>
                  <a:lnTo>
                    <a:pt x="9019" y="13452"/>
                  </a:lnTo>
                  <a:lnTo>
                    <a:pt x="8933" y="13821"/>
                  </a:lnTo>
                  <a:lnTo>
                    <a:pt x="8657" y="13704"/>
                  </a:lnTo>
                  <a:lnTo>
                    <a:pt x="8511" y="13814"/>
                  </a:lnTo>
                  <a:close/>
                  <a:moveTo>
                    <a:pt x="1675" y="3723"/>
                  </a:moveTo>
                  <a:lnTo>
                    <a:pt x="1672" y="3725"/>
                  </a:lnTo>
                  <a:lnTo>
                    <a:pt x="1699" y="3742"/>
                  </a:lnTo>
                  <a:lnTo>
                    <a:pt x="1675" y="372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144"/>
            <p:cNvSpPr>
              <a:spLocks noEditPoints="1"/>
            </p:cNvSpPr>
            <p:nvPr/>
          </p:nvSpPr>
          <p:spPr bwMode="auto">
            <a:xfrm>
              <a:off x="3262737" y="2923789"/>
              <a:ext cx="1319052" cy="1095757"/>
            </a:xfrm>
            <a:custGeom>
              <a:avLst/>
              <a:gdLst>
                <a:gd name="T0" fmla="*/ 10835 w 11003"/>
                <a:gd name="T1" fmla="*/ 1861 h 9146"/>
                <a:gd name="T2" fmla="*/ 10162 w 11003"/>
                <a:gd name="T3" fmla="*/ 1548 h 9146"/>
                <a:gd name="T4" fmla="*/ 9558 w 11003"/>
                <a:gd name="T5" fmla="*/ 1504 h 9146"/>
                <a:gd name="T6" fmla="*/ 7525 w 11003"/>
                <a:gd name="T7" fmla="*/ 816 h 9146"/>
                <a:gd name="T8" fmla="*/ 7349 w 11003"/>
                <a:gd name="T9" fmla="*/ 703 h 9146"/>
                <a:gd name="T10" fmla="*/ 6775 w 11003"/>
                <a:gd name="T11" fmla="*/ 148 h 9146"/>
                <a:gd name="T12" fmla="*/ 6636 w 11003"/>
                <a:gd name="T13" fmla="*/ 8 h 9146"/>
                <a:gd name="T14" fmla="*/ 5609 w 11003"/>
                <a:gd name="T15" fmla="*/ 473 h 9146"/>
                <a:gd name="T16" fmla="*/ 5539 w 11003"/>
                <a:gd name="T17" fmla="*/ 1412 h 9146"/>
                <a:gd name="T18" fmla="*/ 5390 w 11003"/>
                <a:gd name="T19" fmla="*/ 1499 h 9146"/>
                <a:gd name="T20" fmla="*/ 5380 w 11003"/>
                <a:gd name="T21" fmla="*/ 1493 h 9146"/>
                <a:gd name="T22" fmla="*/ 4802 w 11003"/>
                <a:gd name="T23" fmla="*/ 1254 h 9146"/>
                <a:gd name="T24" fmla="*/ 4054 w 11003"/>
                <a:gd name="T25" fmla="*/ 577 h 9146"/>
                <a:gd name="T26" fmla="*/ 3766 w 11003"/>
                <a:gd name="T27" fmla="*/ 1902 h 9146"/>
                <a:gd name="T28" fmla="*/ 2170 w 11003"/>
                <a:gd name="T29" fmla="*/ 2386 h 9146"/>
                <a:gd name="T30" fmla="*/ 2166 w 11003"/>
                <a:gd name="T31" fmla="*/ 2389 h 9146"/>
                <a:gd name="T32" fmla="*/ 1324 w 11003"/>
                <a:gd name="T33" fmla="*/ 2750 h 9146"/>
                <a:gd name="T34" fmla="*/ 499 w 11003"/>
                <a:gd name="T35" fmla="*/ 3741 h 9146"/>
                <a:gd name="T36" fmla="*/ 371 w 11003"/>
                <a:gd name="T37" fmla="*/ 3577 h 9146"/>
                <a:gd name="T38" fmla="*/ 0 w 11003"/>
                <a:gd name="T39" fmla="*/ 3854 h 9146"/>
                <a:gd name="T40" fmla="*/ 444 w 11003"/>
                <a:gd name="T41" fmla="*/ 4957 h 9146"/>
                <a:gd name="T42" fmla="*/ 836 w 11003"/>
                <a:gd name="T43" fmla="*/ 5246 h 9146"/>
                <a:gd name="T44" fmla="*/ 1617 w 11003"/>
                <a:gd name="T45" fmla="*/ 5053 h 9146"/>
                <a:gd name="T46" fmla="*/ 2249 w 11003"/>
                <a:gd name="T47" fmla="*/ 4509 h 9146"/>
                <a:gd name="T48" fmla="*/ 2915 w 11003"/>
                <a:gd name="T49" fmla="*/ 4369 h 9146"/>
                <a:gd name="T50" fmla="*/ 3169 w 11003"/>
                <a:gd name="T51" fmla="*/ 4480 h 9146"/>
                <a:gd name="T52" fmla="*/ 3258 w 11003"/>
                <a:gd name="T53" fmla="*/ 5018 h 9146"/>
                <a:gd name="T54" fmla="*/ 2898 w 11003"/>
                <a:gd name="T55" fmla="*/ 5957 h 9146"/>
                <a:gd name="T56" fmla="*/ 1784 w 11003"/>
                <a:gd name="T57" fmla="*/ 6861 h 9146"/>
                <a:gd name="T58" fmla="*/ 1653 w 11003"/>
                <a:gd name="T59" fmla="*/ 6981 h 9146"/>
                <a:gd name="T60" fmla="*/ 1465 w 11003"/>
                <a:gd name="T61" fmla="*/ 7902 h 9146"/>
                <a:gd name="T62" fmla="*/ 2059 w 11003"/>
                <a:gd name="T63" fmla="*/ 9146 h 9146"/>
                <a:gd name="T64" fmla="*/ 3430 w 11003"/>
                <a:gd name="T65" fmla="*/ 8255 h 9146"/>
                <a:gd name="T66" fmla="*/ 3663 w 11003"/>
                <a:gd name="T67" fmla="*/ 8531 h 9146"/>
                <a:gd name="T68" fmla="*/ 4062 w 11003"/>
                <a:gd name="T69" fmla="*/ 8386 h 9146"/>
                <a:gd name="T70" fmla="*/ 4154 w 11003"/>
                <a:gd name="T71" fmla="*/ 8153 h 9146"/>
                <a:gd name="T72" fmla="*/ 4553 w 11003"/>
                <a:gd name="T73" fmla="*/ 7587 h 9146"/>
                <a:gd name="T74" fmla="*/ 4696 w 11003"/>
                <a:gd name="T75" fmla="*/ 7528 h 9146"/>
                <a:gd name="T76" fmla="*/ 5270 w 11003"/>
                <a:gd name="T77" fmla="*/ 7544 h 9146"/>
                <a:gd name="T78" fmla="*/ 5555 w 11003"/>
                <a:gd name="T79" fmla="*/ 7677 h 9146"/>
                <a:gd name="T80" fmla="*/ 6711 w 11003"/>
                <a:gd name="T81" fmla="*/ 7470 h 9146"/>
                <a:gd name="T82" fmla="*/ 7028 w 11003"/>
                <a:gd name="T83" fmla="*/ 7445 h 9146"/>
                <a:gd name="T84" fmla="*/ 7203 w 11003"/>
                <a:gd name="T85" fmla="*/ 6878 h 9146"/>
                <a:gd name="T86" fmla="*/ 7578 w 11003"/>
                <a:gd name="T87" fmla="*/ 6895 h 9146"/>
                <a:gd name="T88" fmla="*/ 7887 w 11003"/>
                <a:gd name="T89" fmla="*/ 7017 h 9146"/>
                <a:gd name="T90" fmla="*/ 8010 w 11003"/>
                <a:gd name="T91" fmla="*/ 6539 h 9146"/>
                <a:gd name="T92" fmla="*/ 8543 w 11003"/>
                <a:gd name="T93" fmla="*/ 7050 h 9146"/>
                <a:gd name="T94" fmla="*/ 9083 w 11003"/>
                <a:gd name="T95" fmla="*/ 6872 h 9146"/>
                <a:gd name="T96" fmla="*/ 9236 w 11003"/>
                <a:gd name="T97" fmla="*/ 6758 h 9146"/>
                <a:gd name="T98" fmla="*/ 9373 w 11003"/>
                <a:gd name="T99" fmla="*/ 6569 h 9146"/>
                <a:gd name="T100" fmla="*/ 9838 w 11003"/>
                <a:gd name="T101" fmla="*/ 6712 h 9146"/>
                <a:gd name="T102" fmla="*/ 10226 w 11003"/>
                <a:gd name="T103" fmla="*/ 6019 h 9146"/>
                <a:gd name="T104" fmla="*/ 10059 w 11003"/>
                <a:gd name="T105" fmla="*/ 5516 h 9146"/>
                <a:gd name="T106" fmla="*/ 9213 w 11003"/>
                <a:gd name="T107" fmla="*/ 4830 h 9146"/>
                <a:gd name="T108" fmla="*/ 8625 w 11003"/>
                <a:gd name="T109" fmla="*/ 4623 h 9146"/>
                <a:gd name="T110" fmla="*/ 8631 w 11003"/>
                <a:gd name="T111" fmla="*/ 4006 h 9146"/>
                <a:gd name="T112" fmla="*/ 9212 w 11003"/>
                <a:gd name="T113" fmla="*/ 3818 h 9146"/>
                <a:gd name="T114" fmla="*/ 9459 w 11003"/>
                <a:gd name="T115" fmla="*/ 3527 h 9146"/>
                <a:gd name="T116" fmla="*/ 9673 w 11003"/>
                <a:gd name="T117" fmla="*/ 2912 h 9146"/>
                <a:gd name="T118" fmla="*/ 10100 w 11003"/>
                <a:gd name="T119" fmla="*/ 3049 h 9146"/>
                <a:gd name="T120" fmla="*/ 3337 w 11003"/>
                <a:gd name="T121" fmla="*/ 8312 h 9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003" h="9146">
                  <a:moveTo>
                    <a:pt x="11003" y="2229"/>
                  </a:moveTo>
                  <a:lnTo>
                    <a:pt x="10835" y="1861"/>
                  </a:lnTo>
                  <a:lnTo>
                    <a:pt x="10592" y="1600"/>
                  </a:lnTo>
                  <a:lnTo>
                    <a:pt x="10162" y="1548"/>
                  </a:lnTo>
                  <a:lnTo>
                    <a:pt x="9587" y="1514"/>
                  </a:lnTo>
                  <a:lnTo>
                    <a:pt x="9558" y="1504"/>
                  </a:lnTo>
                  <a:lnTo>
                    <a:pt x="7963" y="981"/>
                  </a:lnTo>
                  <a:lnTo>
                    <a:pt x="7525" y="816"/>
                  </a:lnTo>
                  <a:lnTo>
                    <a:pt x="7525" y="823"/>
                  </a:lnTo>
                  <a:lnTo>
                    <a:pt x="7349" y="703"/>
                  </a:lnTo>
                  <a:lnTo>
                    <a:pt x="7201" y="398"/>
                  </a:lnTo>
                  <a:lnTo>
                    <a:pt x="6775" y="148"/>
                  </a:lnTo>
                  <a:lnTo>
                    <a:pt x="6637" y="0"/>
                  </a:lnTo>
                  <a:lnTo>
                    <a:pt x="6636" y="8"/>
                  </a:lnTo>
                  <a:lnTo>
                    <a:pt x="6636" y="587"/>
                  </a:lnTo>
                  <a:lnTo>
                    <a:pt x="5609" y="473"/>
                  </a:lnTo>
                  <a:lnTo>
                    <a:pt x="5636" y="1131"/>
                  </a:lnTo>
                  <a:lnTo>
                    <a:pt x="5539" y="1412"/>
                  </a:lnTo>
                  <a:lnTo>
                    <a:pt x="5416" y="1429"/>
                  </a:lnTo>
                  <a:lnTo>
                    <a:pt x="5390" y="1499"/>
                  </a:lnTo>
                  <a:lnTo>
                    <a:pt x="5380" y="1493"/>
                  </a:lnTo>
                  <a:lnTo>
                    <a:pt x="5380" y="1493"/>
                  </a:lnTo>
                  <a:lnTo>
                    <a:pt x="4925" y="1227"/>
                  </a:lnTo>
                  <a:lnTo>
                    <a:pt x="4802" y="1254"/>
                  </a:lnTo>
                  <a:lnTo>
                    <a:pt x="4653" y="534"/>
                  </a:lnTo>
                  <a:lnTo>
                    <a:pt x="4054" y="577"/>
                  </a:lnTo>
                  <a:lnTo>
                    <a:pt x="3860" y="1728"/>
                  </a:lnTo>
                  <a:lnTo>
                    <a:pt x="3766" y="1902"/>
                  </a:lnTo>
                  <a:lnTo>
                    <a:pt x="3442" y="2185"/>
                  </a:lnTo>
                  <a:lnTo>
                    <a:pt x="2170" y="2386"/>
                  </a:lnTo>
                  <a:lnTo>
                    <a:pt x="2166" y="2385"/>
                  </a:lnTo>
                  <a:lnTo>
                    <a:pt x="2166" y="2389"/>
                  </a:lnTo>
                  <a:lnTo>
                    <a:pt x="1824" y="2436"/>
                  </a:lnTo>
                  <a:lnTo>
                    <a:pt x="1324" y="2750"/>
                  </a:lnTo>
                  <a:lnTo>
                    <a:pt x="916" y="3445"/>
                  </a:lnTo>
                  <a:lnTo>
                    <a:pt x="499" y="3741"/>
                  </a:lnTo>
                  <a:lnTo>
                    <a:pt x="407" y="3556"/>
                  </a:lnTo>
                  <a:lnTo>
                    <a:pt x="371" y="3577"/>
                  </a:lnTo>
                  <a:lnTo>
                    <a:pt x="372" y="3579"/>
                  </a:lnTo>
                  <a:lnTo>
                    <a:pt x="0" y="3854"/>
                  </a:lnTo>
                  <a:lnTo>
                    <a:pt x="162" y="4183"/>
                  </a:lnTo>
                  <a:cubicBezTo>
                    <a:pt x="162" y="4183"/>
                    <a:pt x="352" y="4817"/>
                    <a:pt x="444" y="4957"/>
                  </a:cubicBezTo>
                  <a:cubicBezTo>
                    <a:pt x="536" y="5097"/>
                    <a:pt x="634" y="5165"/>
                    <a:pt x="634" y="5165"/>
                  </a:cubicBezTo>
                  <a:cubicBezTo>
                    <a:pt x="700" y="5199"/>
                    <a:pt x="762" y="5245"/>
                    <a:pt x="836" y="5246"/>
                  </a:cubicBezTo>
                  <a:cubicBezTo>
                    <a:pt x="988" y="5248"/>
                    <a:pt x="1145" y="5256"/>
                    <a:pt x="1292" y="5220"/>
                  </a:cubicBezTo>
                  <a:cubicBezTo>
                    <a:pt x="1411" y="5191"/>
                    <a:pt x="1518" y="5124"/>
                    <a:pt x="1617" y="5053"/>
                  </a:cubicBezTo>
                  <a:cubicBezTo>
                    <a:pt x="1757" y="4953"/>
                    <a:pt x="1873" y="4823"/>
                    <a:pt x="2003" y="4711"/>
                  </a:cubicBezTo>
                  <a:cubicBezTo>
                    <a:pt x="2083" y="4642"/>
                    <a:pt x="2151" y="4551"/>
                    <a:pt x="2249" y="4509"/>
                  </a:cubicBezTo>
                  <a:cubicBezTo>
                    <a:pt x="2432" y="4410"/>
                    <a:pt x="2630" y="4363"/>
                    <a:pt x="2828" y="4360"/>
                  </a:cubicBezTo>
                  <a:cubicBezTo>
                    <a:pt x="2857" y="4356"/>
                    <a:pt x="2886" y="4361"/>
                    <a:pt x="2915" y="4369"/>
                  </a:cubicBezTo>
                  <a:cubicBezTo>
                    <a:pt x="3010" y="4385"/>
                    <a:pt x="3136" y="4420"/>
                    <a:pt x="3161" y="4465"/>
                  </a:cubicBezTo>
                  <a:cubicBezTo>
                    <a:pt x="3162" y="4466"/>
                    <a:pt x="3169" y="4480"/>
                    <a:pt x="3169" y="4480"/>
                  </a:cubicBezTo>
                  <a:cubicBezTo>
                    <a:pt x="3207" y="4558"/>
                    <a:pt x="3212" y="4651"/>
                    <a:pt x="3228" y="4737"/>
                  </a:cubicBezTo>
                  <a:cubicBezTo>
                    <a:pt x="3244" y="4830"/>
                    <a:pt x="3252" y="4924"/>
                    <a:pt x="3258" y="5018"/>
                  </a:cubicBezTo>
                  <a:cubicBezTo>
                    <a:pt x="3261" y="5073"/>
                    <a:pt x="3269" y="5132"/>
                    <a:pt x="3249" y="5185"/>
                  </a:cubicBezTo>
                  <a:cubicBezTo>
                    <a:pt x="3148" y="5449"/>
                    <a:pt x="3046" y="5716"/>
                    <a:pt x="2898" y="5957"/>
                  </a:cubicBezTo>
                  <a:cubicBezTo>
                    <a:pt x="2812" y="6098"/>
                    <a:pt x="2691" y="6221"/>
                    <a:pt x="2556" y="6317"/>
                  </a:cubicBezTo>
                  <a:lnTo>
                    <a:pt x="1784" y="6861"/>
                  </a:lnTo>
                  <a:lnTo>
                    <a:pt x="1783" y="6860"/>
                  </a:lnTo>
                  <a:lnTo>
                    <a:pt x="1653" y="6981"/>
                  </a:lnTo>
                  <a:cubicBezTo>
                    <a:pt x="1533" y="7093"/>
                    <a:pt x="1472" y="7279"/>
                    <a:pt x="1444" y="7441"/>
                  </a:cubicBezTo>
                  <a:cubicBezTo>
                    <a:pt x="1418" y="7593"/>
                    <a:pt x="1423" y="7754"/>
                    <a:pt x="1465" y="7902"/>
                  </a:cubicBezTo>
                  <a:cubicBezTo>
                    <a:pt x="1606" y="8395"/>
                    <a:pt x="2005" y="8560"/>
                    <a:pt x="2458" y="8624"/>
                  </a:cubicBezTo>
                  <a:lnTo>
                    <a:pt x="2059" y="9146"/>
                  </a:lnTo>
                  <a:lnTo>
                    <a:pt x="2457" y="8626"/>
                  </a:lnTo>
                  <a:cubicBezTo>
                    <a:pt x="2750" y="8605"/>
                    <a:pt x="3138" y="8449"/>
                    <a:pt x="3430" y="8255"/>
                  </a:cubicBezTo>
                  <a:lnTo>
                    <a:pt x="3662" y="8529"/>
                  </a:lnTo>
                  <a:lnTo>
                    <a:pt x="3663" y="8531"/>
                  </a:lnTo>
                  <a:lnTo>
                    <a:pt x="3913" y="8561"/>
                  </a:lnTo>
                  <a:lnTo>
                    <a:pt x="4062" y="8386"/>
                  </a:lnTo>
                  <a:lnTo>
                    <a:pt x="4037" y="8336"/>
                  </a:lnTo>
                  <a:lnTo>
                    <a:pt x="4154" y="8153"/>
                  </a:lnTo>
                  <a:lnTo>
                    <a:pt x="4279" y="7985"/>
                  </a:lnTo>
                  <a:lnTo>
                    <a:pt x="4553" y="7587"/>
                  </a:lnTo>
                  <a:lnTo>
                    <a:pt x="4647" y="7648"/>
                  </a:lnTo>
                  <a:lnTo>
                    <a:pt x="4696" y="7528"/>
                  </a:lnTo>
                  <a:lnTo>
                    <a:pt x="5237" y="7728"/>
                  </a:lnTo>
                  <a:lnTo>
                    <a:pt x="5270" y="7544"/>
                  </a:lnTo>
                  <a:lnTo>
                    <a:pt x="5529" y="7594"/>
                  </a:lnTo>
                  <a:lnTo>
                    <a:pt x="5555" y="7677"/>
                  </a:lnTo>
                  <a:cubicBezTo>
                    <a:pt x="5883" y="7583"/>
                    <a:pt x="6215" y="7499"/>
                    <a:pt x="6545" y="7411"/>
                  </a:cubicBezTo>
                  <a:lnTo>
                    <a:pt x="6711" y="7470"/>
                  </a:lnTo>
                  <a:lnTo>
                    <a:pt x="6745" y="7311"/>
                  </a:lnTo>
                  <a:lnTo>
                    <a:pt x="7028" y="7445"/>
                  </a:lnTo>
                  <a:lnTo>
                    <a:pt x="7153" y="7428"/>
                  </a:lnTo>
                  <a:lnTo>
                    <a:pt x="7203" y="6878"/>
                  </a:lnTo>
                  <a:lnTo>
                    <a:pt x="7261" y="6736"/>
                  </a:lnTo>
                  <a:lnTo>
                    <a:pt x="7578" y="6895"/>
                  </a:lnTo>
                  <a:lnTo>
                    <a:pt x="7705" y="6805"/>
                  </a:lnTo>
                  <a:lnTo>
                    <a:pt x="7887" y="7017"/>
                  </a:lnTo>
                  <a:lnTo>
                    <a:pt x="8205" y="6993"/>
                  </a:lnTo>
                  <a:lnTo>
                    <a:pt x="8010" y="6539"/>
                  </a:lnTo>
                  <a:lnTo>
                    <a:pt x="8278" y="6441"/>
                  </a:lnTo>
                  <a:lnTo>
                    <a:pt x="8543" y="7050"/>
                  </a:lnTo>
                  <a:lnTo>
                    <a:pt x="8980" y="6794"/>
                  </a:lnTo>
                  <a:lnTo>
                    <a:pt x="9083" y="6872"/>
                  </a:lnTo>
                  <a:lnTo>
                    <a:pt x="9118" y="6720"/>
                  </a:lnTo>
                  <a:lnTo>
                    <a:pt x="9236" y="6758"/>
                  </a:lnTo>
                  <a:lnTo>
                    <a:pt x="9265" y="6585"/>
                  </a:lnTo>
                  <a:lnTo>
                    <a:pt x="9373" y="6569"/>
                  </a:lnTo>
                  <a:lnTo>
                    <a:pt x="9354" y="6286"/>
                  </a:lnTo>
                  <a:lnTo>
                    <a:pt x="9838" y="6712"/>
                  </a:lnTo>
                  <a:lnTo>
                    <a:pt x="9906" y="6743"/>
                  </a:lnTo>
                  <a:lnTo>
                    <a:pt x="10226" y="6019"/>
                  </a:lnTo>
                  <a:lnTo>
                    <a:pt x="10196" y="5783"/>
                  </a:lnTo>
                  <a:lnTo>
                    <a:pt x="10059" y="5516"/>
                  </a:lnTo>
                  <a:lnTo>
                    <a:pt x="9967" y="5387"/>
                  </a:lnTo>
                  <a:lnTo>
                    <a:pt x="9213" y="4830"/>
                  </a:lnTo>
                  <a:lnTo>
                    <a:pt x="8626" y="4625"/>
                  </a:lnTo>
                  <a:lnTo>
                    <a:pt x="8625" y="4623"/>
                  </a:lnTo>
                  <a:lnTo>
                    <a:pt x="8759" y="4459"/>
                  </a:lnTo>
                  <a:lnTo>
                    <a:pt x="8631" y="4006"/>
                  </a:lnTo>
                  <a:lnTo>
                    <a:pt x="8707" y="3818"/>
                  </a:lnTo>
                  <a:lnTo>
                    <a:pt x="9212" y="3818"/>
                  </a:lnTo>
                  <a:lnTo>
                    <a:pt x="9391" y="3673"/>
                  </a:lnTo>
                  <a:lnTo>
                    <a:pt x="9459" y="3527"/>
                  </a:lnTo>
                  <a:lnTo>
                    <a:pt x="9468" y="3348"/>
                  </a:lnTo>
                  <a:lnTo>
                    <a:pt x="9673" y="2912"/>
                  </a:lnTo>
                  <a:lnTo>
                    <a:pt x="9835" y="2792"/>
                  </a:lnTo>
                  <a:lnTo>
                    <a:pt x="10100" y="3049"/>
                  </a:lnTo>
                  <a:lnTo>
                    <a:pt x="11003" y="2229"/>
                  </a:lnTo>
                  <a:close/>
                  <a:moveTo>
                    <a:pt x="3337" y="8312"/>
                  </a:moveTo>
                  <a:cubicBezTo>
                    <a:pt x="3331" y="8316"/>
                    <a:pt x="3337" y="8312"/>
                    <a:pt x="3337" y="8312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145"/>
            <p:cNvSpPr>
              <a:spLocks/>
            </p:cNvSpPr>
            <p:nvPr/>
          </p:nvSpPr>
          <p:spPr bwMode="auto">
            <a:xfrm>
              <a:off x="2866792" y="4014943"/>
              <a:ext cx="644563" cy="812610"/>
            </a:xfrm>
            <a:custGeom>
              <a:avLst/>
              <a:gdLst>
                <a:gd name="T0" fmla="*/ 5379 w 5379"/>
                <a:gd name="T1" fmla="*/ 0 h 6763"/>
                <a:gd name="T2" fmla="*/ 4440 w 5379"/>
                <a:gd name="T3" fmla="*/ 1221 h 6763"/>
                <a:gd name="T4" fmla="*/ 3174 w 5379"/>
                <a:gd name="T5" fmla="*/ 2488 h 6763"/>
                <a:gd name="T6" fmla="*/ 3889 w 5379"/>
                <a:gd name="T7" fmla="*/ 3054 h 6763"/>
                <a:gd name="T8" fmla="*/ 2980 w 5379"/>
                <a:gd name="T9" fmla="*/ 4156 h 6763"/>
                <a:gd name="T10" fmla="*/ 0 w 5379"/>
                <a:gd name="T11" fmla="*/ 6763 h 6763"/>
                <a:gd name="T12" fmla="*/ 45 w 5379"/>
                <a:gd name="T13" fmla="*/ 6748 h 6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79" h="6763">
                  <a:moveTo>
                    <a:pt x="5379" y="0"/>
                  </a:moveTo>
                  <a:lnTo>
                    <a:pt x="4440" y="1221"/>
                  </a:lnTo>
                  <a:lnTo>
                    <a:pt x="3174" y="2488"/>
                  </a:lnTo>
                  <a:lnTo>
                    <a:pt x="3889" y="3054"/>
                  </a:lnTo>
                  <a:lnTo>
                    <a:pt x="2980" y="4156"/>
                  </a:lnTo>
                  <a:lnTo>
                    <a:pt x="0" y="6763"/>
                  </a:lnTo>
                  <a:lnTo>
                    <a:pt x="45" y="6748"/>
                  </a:lnTo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146"/>
            <p:cNvSpPr>
              <a:spLocks/>
            </p:cNvSpPr>
            <p:nvPr/>
          </p:nvSpPr>
          <p:spPr bwMode="auto">
            <a:xfrm>
              <a:off x="716714" y="278778"/>
              <a:ext cx="911596" cy="877067"/>
            </a:xfrm>
            <a:custGeom>
              <a:avLst/>
              <a:gdLst>
                <a:gd name="T0" fmla="*/ 4284 w 7594"/>
                <a:gd name="T1" fmla="*/ 5321 h 7311"/>
                <a:gd name="T2" fmla="*/ 4284 w 7594"/>
                <a:gd name="T3" fmla="*/ 5687 h 7311"/>
                <a:gd name="T4" fmla="*/ 4168 w 7594"/>
                <a:gd name="T5" fmla="*/ 6022 h 7311"/>
                <a:gd name="T6" fmla="*/ 4420 w 7594"/>
                <a:gd name="T7" fmla="*/ 6431 h 7311"/>
                <a:gd name="T8" fmla="*/ 4713 w 7594"/>
                <a:gd name="T9" fmla="*/ 6441 h 7311"/>
                <a:gd name="T10" fmla="*/ 4902 w 7594"/>
                <a:gd name="T11" fmla="*/ 6347 h 7311"/>
                <a:gd name="T12" fmla="*/ 4964 w 7594"/>
                <a:gd name="T13" fmla="*/ 6640 h 7311"/>
                <a:gd name="T14" fmla="*/ 4902 w 7594"/>
                <a:gd name="T15" fmla="*/ 7059 h 7311"/>
                <a:gd name="T16" fmla="*/ 4640 w 7594"/>
                <a:gd name="T17" fmla="*/ 7206 h 7311"/>
                <a:gd name="T18" fmla="*/ 4189 w 7594"/>
                <a:gd name="T19" fmla="*/ 7216 h 7311"/>
                <a:gd name="T20" fmla="*/ 3875 w 7594"/>
                <a:gd name="T21" fmla="*/ 7122 h 7311"/>
                <a:gd name="T22" fmla="*/ 3142 w 7594"/>
                <a:gd name="T23" fmla="*/ 6452 h 7311"/>
                <a:gd name="T24" fmla="*/ 2891 w 7594"/>
                <a:gd name="T25" fmla="*/ 6672 h 7311"/>
                <a:gd name="T26" fmla="*/ 2870 w 7594"/>
                <a:gd name="T27" fmla="*/ 6567 h 7311"/>
                <a:gd name="T28" fmla="*/ 2807 w 7594"/>
                <a:gd name="T29" fmla="*/ 6201 h 7311"/>
                <a:gd name="T30" fmla="*/ 2388 w 7594"/>
                <a:gd name="T31" fmla="*/ 6326 h 7311"/>
                <a:gd name="T32" fmla="*/ 2325 w 7594"/>
                <a:gd name="T33" fmla="*/ 6159 h 7311"/>
                <a:gd name="T34" fmla="*/ 2084 w 7594"/>
                <a:gd name="T35" fmla="*/ 6221 h 7311"/>
                <a:gd name="T36" fmla="*/ 1812 w 7594"/>
                <a:gd name="T37" fmla="*/ 6190 h 7311"/>
                <a:gd name="T38" fmla="*/ 1655 w 7594"/>
                <a:gd name="T39" fmla="*/ 6022 h 7311"/>
                <a:gd name="T40" fmla="*/ 1404 w 7594"/>
                <a:gd name="T41" fmla="*/ 5823 h 7311"/>
                <a:gd name="T42" fmla="*/ 1006 w 7594"/>
                <a:gd name="T43" fmla="*/ 6012 h 7311"/>
                <a:gd name="T44" fmla="*/ 911 w 7594"/>
                <a:gd name="T45" fmla="*/ 5583 h 7311"/>
                <a:gd name="T46" fmla="*/ 922 w 7594"/>
                <a:gd name="T47" fmla="*/ 4242 h 7311"/>
                <a:gd name="T48" fmla="*/ 817 w 7594"/>
                <a:gd name="T49" fmla="*/ 3080 h 7311"/>
                <a:gd name="T50" fmla="*/ 943 w 7594"/>
                <a:gd name="T51" fmla="*/ 2943 h 7311"/>
                <a:gd name="T52" fmla="*/ 1236 w 7594"/>
                <a:gd name="T53" fmla="*/ 2828 h 7311"/>
                <a:gd name="T54" fmla="*/ 1087 w 7594"/>
                <a:gd name="T55" fmla="*/ 2243 h 7311"/>
                <a:gd name="T56" fmla="*/ 293 w 7594"/>
                <a:gd name="T57" fmla="*/ 356 h 7311"/>
                <a:gd name="T58" fmla="*/ 890 w 7594"/>
                <a:gd name="T59" fmla="*/ 356 h 7311"/>
                <a:gd name="T60" fmla="*/ 1246 w 7594"/>
                <a:gd name="T61" fmla="*/ 325 h 7311"/>
                <a:gd name="T62" fmla="*/ 1697 w 7594"/>
                <a:gd name="T63" fmla="*/ 618 h 7311"/>
                <a:gd name="T64" fmla="*/ 1770 w 7594"/>
                <a:gd name="T65" fmla="*/ 713 h 7311"/>
                <a:gd name="T66" fmla="*/ 2650 w 7594"/>
                <a:gd name="T67" fmla="*/ 566 h 7311"/>
                <a:gd name="T68" fmla="*/ 2954 w 7594"/>
                <a:gd name="T69" fmla="*/ 168 h 7311"/>
                <a:gd name="T70" fmla="*/ 3121 w 7594"/>
                <a:gd name="T71" fmla="*/ 105 h 7311"/>
                <a:gd name="T72" fmla="*/ 3582 w 7594"/>
                <a:gd name="T73" fmla="*/ 273 h 7311"/>
                <a:gd name="T74" fmla="*/ 4015 w 7594"/>
                <a:gd name="T75" fmla="*/ 519 h 7311"/>
                <a:gd name="T76" fmla="*/ 4398 w 7594"/>
                <a:gd name="T77" fmla="*/ 609 h 7311"/>
                <a:gd name="T78" fmla="*/ 6120 w 7594"/>
                <a:gd name="T79" fmla="*/ 2027 h 7311"/>
                <a:gd name="T80" fmla="*/ 6547 w 7594"/>
                <a:gd name="T81" fmla="*/ 2095 h 7311"/>
                <a:gd name="T82" fmla="*/ 7189 w 7594"/>
                <a:gd name="T83" fmla="*/ 2871 h 7311"/>
                <a:gd name="T84" fmla="*/ 6761 w 7594"/>
                <a:gd name="T85" fmla="*/ 3310 h 7311"/>
                <a:gd name="T86" fmla="*/ 7290 w 7594"/>
                <a:gd name="T87" fmla="*/ 3276 h 7311"/>
                <a:gd name="T88" fmla="*/ 7414 w 7594"/>
                <a:gd name="T89" fmla="*/ 3805 h 7311"/>
                <a:gd name="T90" fmla="*/ 7448 w 7594"/>
                <a:gd name="T91" fmla="*/ 4019 h 7311"/>
                <a:gd name="T92" fmla="*/ 7211 w 7594"/>
                <a:gd name="T93" fmla="*/ 4953 h 7311"/>
                <a:gd name="T94" fmla="*/ 7470 w 7594"/>
                <a:gd name="T95" fmla="*/ 5257 h 7311"/>
                <a:gd name="T96" fmla="*/ 7222 w 7594"/>
                <a:gd name="T97" fmla="*/ 5381 h 7311"/>
                <a:gd name="T98" fmla="*/ 6772 w 7594"/>
                <a:gd name="T99" fmla="*/ 5145 h 7311"/>
                <a:gd name="T100" fmla="*/ 6187 w 7594"/>
                <a:gd name="T101" fmla="*/ 4469 h 7311"/>
                <a:gd name="T102" fmla="*/ 6041 w 7594"/>
                <a:gd name="T103" fmla="*/ 4109 h 7311"/>
                <a:gd name="T104" fmla="*/ 5602 w 7594"/>
                <a:gd name="T105" fmla="*/ 4244 h 7311"/>
                <a:gd name="T106" fmla="*/ 5365 w 7594"/>
                <a:gd name="T107" fmla="*/ 4120 h 7311"/>
                <a:gd name="T108" fmla="*/ 4912 w 7594"/>
                <a:gd name="T109" fmla="*/ 4022 h 7311"/>
                <a:gd name="T110" fmla="*/ 4912 w 7594"/>
                <a:gd name="T111" fmla="*/ 4389 h 7311"/>
                <a:gd name="T112" fmla="*/ 4682 w 7594"/>
                <a:gd name="T113" fmla="*/ 4493 h 7311"/>
                <a:gd name="T114" fmla="*/ 4493 w 7594"/>
                <a:gd name="T115" fmla="*/ 4493 h 7311"/>
                <a:gd name="T116" fmla="*/ 4535 w 7594"/>
                <a:gd name="T117" fmla="*/ 5101 h 7311"/>
                <a:gd name="T118" fmla="*/ 4356 w 7594"/>
                <a:gd name="T119" fmla="*/ 5167 h 7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594" h="7311">
                  <a:moveTo>
                    <a:pt x="4357" y="5164"/>
                  </a:moveTo>
                  <a:lnTo>
                    <a:pt x="4284" y="5321"/>
                  </a:lnTo>
                  <a:lnTo>
                    <a:pt x="4326" y="5321"/>
                  </a:lnTo>
                  <a:lnTo>
                    <a:pt x="4284" y="5687"/>
                  </a:lnTo>
                  <a:lnTo>
                    <a:pt x="4116" y="5813"/>
                  </a:lnTo>
                  <a:lnTo>
                    <a:pt x="4168" y="6022"/>
                  </a:lnTo>
                  <a:lnTo>
                    <a:pt x="4346" y="6169"/>
                  </a:lnTo>
                  <a:lnTo>
                    <a:pt x="4420" y="6431"/>
                  </a:lnTo>
                  <a:lnTo>
                    <a:pt x="4566" y="6473"/>
                  </a:lnTo>
                  <a:lnTo>
                    <a:pt x="4713" y="6441"/>
                  </a:lnTo>
                  <a:lnTo>
                    <a:pt x="4755" y="6347"/>
                  </a:lnTo>
                  <a:lnTo>
                    <a:pt x="4902" y="6347"/>
                  </a:lnTo>
                  <a:lnTo>
                    <a:pt x="4828" y="6588"/>
                  </a:lnTo>
                  <a:lnTo>
                    <a:pt x="4964" y="6640"/>
                  </a:lnTo>
                  <a:lnTo>
                    <a:pt x="4828" y="6923"/>
                  </a:lnTo>
                  <a:lnTo>
                    <a:pt x="4902" y="7059"/>
                  </a:lnTo>
                  <a:lnTo>
                    <a:pt x="4807" y="7290"/>
                  </a:lnTo>
                  <a:lnTo>
                    <a:pt x="4640" y="7206"/>
                  </a:lnTo>
                  <a:lnTo>
                    <a:pt x="4346" y="7311"/>
                  </a:lnTo>
                  <a:lnTo>
                    <a:pt x="4189" y="7216"/>
                  </a:lnTo>
                  <a:lnTo>
                    <a:pt x="3969" y="7269"/>
                  </a:lnTo>
                  <a:lnTo>
                    <a:pt x="3875" y="7122"/>
                  </a:lnTo>
                  <a:lnTo>
                    <a:pt x="3980" y="6756"/>
                  </a:lnTo>
                  <a:lnTo>
                    <a:pt x="3142" y="6452"/>
                  </a:lnTo>
                  <a:lnTo>
                    <a:pt x="3132" y="6766"/>
                  </a:lnTo>
                  <a:lnTo>
                    <a:pt x="2891" y="6672"/>
                  </a:lnTo>
                  <a:lnTo>
                    <a:pt x="2954" y="6567"/>
                  </a:lnTo>
                  <a:lnTo>
                    <a:pt x="2870" y="6567"/>
                  </a:lnTo>
                  <a:lnTo>
                    <a:pt x="2933" y="6326"/>
                  </a:lnTo>
                  <a:lnTo>
                    <a:pt x="2807" y="6201"/>
                  </a:lnTo>
                  <a:lnTo>
                    <a:pt x="2629" y="6242"/>
                  </a:lnTo>
                  <a:lnTo>
                    <a:pt x="2388" y="6326"/>
                  </a:lnTo>
                  <a:lnTo>
                    <a:pt x="2273" y="6263"/>
                  </a:lnTo>
                  <a:lnTo>
                    <a:pt x="2325" y="6159"/>
                  </a:lnTo>
                  <a:lnTo>
                    <a:pt x="2116" y="6012"/>
                  </a:lnTo>
                  <a:lnTo>
                    <a:pt x="2084" y="6221"/>
                  </a:lnTo>
                  <a:lnTo>
                    <a:pt x="1896" y="6242"/>
                  </a:lnTo>
                  <a:lnTo>
                    <a:pt x="1812" y="6190"/>
                  </a:lnTo>
                  <a:lnTo>
                    <a:pt x="1749" y="6211"/>
                  </a:lnTo>
                  <a:lnTo>
                    <a:pt x="1655" y="6022"/>
                  </a:lnTo>
                  <a:lnTo>
                    <a:pt x="1362" y="6002"/>
                  </a:lnTo>
                  <a:lnTo>
                    <a:pt x="1404" y="5823"/>
                  </a:lnTo>
                  <a:lnTo>
                    <a:pt x="1100" y="5918"/>
                  </a:lnTo>
                  <a:lnTo>
                    <a:pt x="1006" y="6012"/>
                  </a:lnTo>
                  <a:lnTo>
                    <a:pt x="807" y="5803"/>
                  </a:lnTo>
                  <a:lnTo>
                    <a:pt x="911" y="5583"/>
                  </a:lnTo>
                  <a:lnTo>
                    <a:pt x="775" y="5436"/>
                  </a:lnTo>
                  <a:lnTo>
                    <a:pt x="922" y="4242"/>
                  </a:lnTo>
                  <a:lnTo>
                    <a:pt x="807" y="3739"/>
                  </a:lnTo>
                  <a:lnTo>
                    <a:pt x="817" y="3080"/>
                  </a:lnTo>
                  <a:lnTo>
                    <a:pt x="1016" y="3017"/>
                  </a:lnTo>
                  <a:lnTo>
                    <a:pt x="943" y="2943"/>
                  </a:lnTo>
                  <a:lnTo>
                    <a:pt x="1058" y="2807"/>
                  </a:lnTo>
                  <a:lnTo>
                    <a:pt x="1236" y="2828"/>
                  </a:lnTo>
                  <a:lnTo>
                    <a:pt x="1006" y="2273"/>
                  </a:lnTo>
                  <a:lnTo>
                    <a:pt x="1087" y="2243"/>
                  </a:lnTo>
                  <a:lnTo>
                    <a:pt x="0" y="535"/>
                  </a:lnTo>
                  <a:lnTo>
                    <a:pt x="293" y="356"/>
                  </a:lnTo>
                  <a:lnTo>
                    <a:pt x="513" y="514"/>
                  </a:lnTo>
                  <a:lnTo>
                    <a:pt x="890" y="356"/>
                  </a:lnTo>
                  <a:lnTo>
                    <a:pt x="1089" y="461"/>
                  </a:lnTo>
                  <a:lnTo>
                    <a:pt x="1246" y="325"/>
                  </a:lnTo>
                  <a:lnTo>
                    <a:pt x="1487" y="304"/>
                  </a:lnTo>
                  <a:lnTo>
                    <a:pt x="1697" y="618"/>
                  </a:lnTo>
                  <a:lnTo>
                    <a:pt x="1676" y="744"/>
                  </a:lnTo>
                  <a:lnTo>
                    <a:pt x="1770" y="713"/>
                  </a:lnTo>
                  <a:lnTo>
                    <a:pt x="2053" y="713"/>
                  </a:lnTo>
                  <a:lnTo>
                    <a:pt x="2650" y="566"/>
                  </a:lnTo>
                  <a:lnTo>
                    <a:pt x="2995" y="262"/>
                  </a:lnTo>
                  <a:lnTo>
                    <a:pt x="2954" y="168"/>
                  </a:lnTo>
                  <a:lnTo>
                    <a:pt x="3006" y="105"/>
                  </a:lnTo>
                  <a:lnTo>
                    <a:pt x="3121" y="105"/>
                  </a:lnTo>
                  <a:lnTo>
                    <a:pt x="3215" y="0"/>
                  </a:lnTo>
                  <a:lnTo>
                    <a:pt x="3582" y="273"/>
                  </a:lnTo>
                  <a:lnTo>
                    <a:pt x="3577" y="283"/>
                  </a:lnTo>
                  <a:lnTo>
                    <a:pt x="4015" y="519"/>
                  </a:lnTo>
                  <a:lnTo>
                    <a:pt x="4251" y="418"/>
                  </a:lnTo>
                  <a:lnTo>
                    <a:pt x="4398" y="609"/>
                  </a:lnTo>
                  <a:lnTo>
                    <a:pt x="4431" y="834"/>
                  </a:lnTo>
                  <a:lnTo>
                    <a:pt x="6120" y="2027"/>
                  </a:lnTo>
                  <a:lnTo>
                    <a:pt x="6243" y="1892"/>
                  </a:lnTo>
                  <a:lnTo>
                    <a:pt x="6547" y="2095"/>
                  </a:lnTo>
                  <a:lnTo>
                    <a:pt x="6446" y="2263"/>
                  </a:lnTo>
                  <a:lnTo>
                    <a:pt x="7189" y="2871"/>
                  </a:lnTo>
                  <a:lnTo>
                    <a:pt x="7065" y="3029"/>
                  </a:lnTo>
                  <a:lnTo>
                    <a:pt x="6761" y="3310"/>
                  </a:lnTo>
                  <a:lnTo>
                    <a:pt x="6862" y="3400"/>
                  </a:lnTo>
                  <a:lnTo>
                    <a:pt x="7290" y="3276"/>
                  </a:lnTo>
                  <a:lnTo>
                    <a:pt x="7380" y="3535"/>
                  </a:lnTo>
                  <a:lnTo>
                    <a:pt x="7414" y="3805"/>
                  </a:lnTo>
                  <a:lnTo>
                    <a:pt x="7594" y="3929"/>
                  </a:lnTo>
                  <a:lnTo>
                    <a:pt x="7448" y="4019"/>
                  </a:lnTo>
                  <a:lnTo>
                    <a:pt x="7324" y="4886"/>
                  </a:lnTo>
                  <a:lnTo>
                    <a:pt x="7211" y="4953"/>
                  </a:lnTo>
                  <a:lnTo>
                    <a:pt x="7211" y="5268"/>
                  </a:lnTo>
                  <a:lnTo>
                    <a:pt x="7470" y="5257"/>
                  </a:lnTo>
                  <a:lnTo>
                    <a:pt x="7470" y="5313"/>
                  </a:lnTo>
                  <a:lnTo>
                    <a:pt x="7222" y="5381"/>
                  </a:lnTo>
                  <a:lnTo>
                    <a:pt x="6705" y="5246"/>
                  </a:lnTo>
                  <a:lnTo>
                    <a:pt x="6772" y="5145"/>
                  </a:lnTo>
                  <a:lnTo>
                    <a:pt x="6300" y="4481"/>
                  </a:lnTo>
                  <a:lnTo>
                    <a:pt x="6187" y="4469"/>
                  </a:lnTo>
                  <a:lnTo>
                    <a:pt x="6165" y="4289"/>
                  </a:lnTo>
                  <a:lnTo>
                    <a:pt x="6041" y="4109"/>
                  </a:lnTo>
                  <a:lnTo>
                    <a:pt x="5928" y="4177"/>
                  </a:lnTo>
                  <a:lnTo>
                    <a:pt x="5602" y="4244"/>
                  </a:lnTo>
                  <a:lnTo>
                    <a:pt x="5433" y="4109"/>
                  </a:lnTo>
                  <a:lnTo>
                    <a:pt x="5365" y="4120"/>
                  </a:lnTo>
                  <a:lnTo>
                    <a:pt x="5216" y="4012"/>
                  </a:lnTo>
                  <a:lnTo>
                    <a:pt x="4912" y="4022"/>
                  </a:lnTo>
                  <a:lnTo>
                    <a:pt x="4797" y="4315"/>
                  </a:lnTo>
                  <a:lnTo>
                    <a:pt x="4912" y="4389"/>
                  </a:lnTo>
                  <a:lnTo>
                    <a:pt x="4786" y="4556"/>
                  </a:lnTo>
                  <a:lnTo>
                    <a:pt x="4682" y="4493"/>
                  </a:lnTo>
                  <a:lnTo>
                    <a:pt x="4608" y="4525"/>
                  </a:lnTo>
                  <a:lnTo>
                    <a:pt x="4493" y="4493"/>
                  </a:lnTo>
                  <a:lnTo>
                    <a:pt x="4388" y="5038"/>
                  </a:lnTo>
                  <a:lnTo>
                    <a:pt x="4535" y="5101"/>
                  </a:lnTo>
                  <a:lnTo>
                    <a:pt x="4504" y="5216"/>
                  </a:lnTo>
                  <a:lnTo>
                    <a:pt x="4356" y="5167"/>
                  </a:lnTo>
                  <a:lnTo>
                    <a:pt x="4357" y="5164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147"/>
            <p:cNvSpPr>
              <a:spLocks/>
            </p:cNvSpPr>
            <p:nvPr/>
          </p:nvSpPr>
          <p:spPr bwMode="auto">
            <a:xfrm>
              <a:off x="2328121" y="2746534"/>
              <a:ext cx="55248" cy="122006"/>
            </a:xfrm>
            <a:custGeom>
              <a:avLst/>
              <a:gdLst>
                <a:gd name="T0" fmla="*/ 155 w 467"/>
                <a:gd name="T1" fmla="*/ 21 h 1029"/>
                <a:gd name="T2" fmla="*/ 246 w 467"/>
                <a:gd name="T3" fmla="*/ 107 h 1029"/>
                <a:gd name="T4" fmla="*/ 303 w 467"/>
                <a:gd name="T5" fmla="*/ 0 h 1029"/>
                <a:gd name="T6" fmla="*/ 467 w 467"/>
                <a:gd name="T7" fmla="*/ 185 h 1029"/>
                <a:gd name="T8" fmla="*/ 274 w 467"/>
                <a:gd name="T9" fmla="*/ 574 h 1029"/>
                <a:gd name="T10" fmla="*/ 356 w 467"/>
                <a:gd name="T11" fmla="*/ 689 h 1029"/>
                <a:gd name="T12" fmla="*/ 291 w 467"/>
                <a:gd name="T13" fmla="*/ 915 h 1029"/>
                <a:gd name="T14" fmla="*/ 192 w 467"/>
                <a:gd name="T15" fmla="*/ 972 h 1029"/>
                <a:gd name="T16" fmla="*/ 106 w 467"/>
                <a:gd name="T17" fmla="*/ 841 h 1029"/>
                <a:gd name="T18" fmla="*/ 82 w 467"/>
                <a:gd name="T19" fmla="*/ 1029 h 1029"/>
                <a:gd name="T20" fmla="*/ 0 w 467"/>
                <a:gd name="T21" fmla="*/ 1017 h 1029"/>
                <a:gd name="T22" fmla="*/ 45 w 467"/>
                <a:gd name="T23" fmla="*/ 419 h 1029"/>
                <a:gd name="T24" fmla="*/ 155 w 467"/>
                <a:gd name="T25" fmla="*/ 21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7" h="1029">
                  <a:moveTo>
                    <a:pt x="155" y="21"/>
                  </a:moveTo>
                  <a:lnTo>
                    <a:pt x="246" y="107"/>
                  </a:lnTo>
                  <a:lnTo>
                    <a:pt x="303" y="0"/>
                  </a:lnTo>
                  <a:lnTo>
                    <a:pt x="467" y="185"/>
                  </a:lnTo>
                  <a:lnTo>
                    <a:pt x="274" y="574"/>
                  </a:lnTo>
                  <a:lnTo>
                    <a:pt x="356" y="689"/>
                  </a:lnTo>
                  <a:lnTo>
                    <a:pt x="291" y="915"/>
                  </a:lnTo>
                  <a:lnTo>
                    <a:pt x="192" y="972"/>
                  </a:lnTo>
                  <a:lnTo>
                    <a:pt x="106" y="841"/>
                  </a:lnTo>
                  <a:lnTo>
                    <a:pt x="82" y="1029"/>
                  </a:lnTo>
                  <a:lnTo>
                    <a:pt x="0" y="1017"/>
                  </a:lnTo>
                  <a:cubicBezTo>
                    <a:pt x="0" y="1017"/>
                    <a:pt x="41" y="439"/>
                    <a:pt x="45" y="419"/>
                  </a:cubicBezTo>
                  <a:cubicBezTo>
                    <a:pt x="49" y="398"/>
                    <a:pt x="160" y="21"/>
                    <a:pt x="155" y="21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149"/>
            <p:cNvSpPr>
              <a:spLocks/>
            </p:cNvSpPr>
            <p:nvPr/>
          </p:nvSpPr>
          <p:spPr bwMode="auto">
            <a:xfrm>
              <a:off x="5900839" y="4097815"/>
              <a:ext cx="361415" cy="294658"/>
            </a:xfrm>
            <a:custGeom>
              <a:avLst/>
              <a:gdLst>
                <a:gd name="T0" fmla="*/ 0 w 3010"/>
                <a:gd name="T1" fmla="*/ 1648 h 2452"/>
                <a:gd name="T2" fmla="*/ 328 w 3010"/>
                <a:gd name="T3" fmla="*/ 1755 h 2452"/>
                <a:gd name="T4" fmla="*/ 402 w 3010"/>
                <a:gd name="T5" fmla="*/ 2222 h 2452"/>
                <a:gd name="T6" fmla="*/ 2116 w 3010"/>
                <a:gd name="T7" fmla="*/ 2271 h 2452"/>
                <a:gd name="T8" fmla="*/ 2247 w 3010"/>
                <a:gd name="T9" fmla="*/ 2353 h 2452"/>
                <a:gd name="T10" fmla="*/ 3010 w 3010"/>
                <a:gd name="T11" fmla="*/ 2452 h 2452"/>
                <a:gd name="T12" fmla="*/ 2944 w 3010"/>
                <a:gd name="T13" fmla="*/ 2304 h 2452"/>
                <a:gd name="T14" fmla="*/ 2805 w 3010"/>
                <a:gd name="T15" fmla="*/ 2255 h 2452"/>
                <a:gd name="T16" fmla="*/ 2829 w 3010"/>
                <a:gd name="T17" fmla="*/ 2009 h 2452"/>
                <a:gd name="T18" fmla="*/ 2961 w 3010"/>
                <a:gd name="T19" fmla="*/ 1804 h 2452"/>
                <a:gd name="T20" fmla="*/ 2829 w 3010"/>
                <a:gd name="T21" fmla="*/ 1525 h 2452"/>
                <a:gd name="T22" fmla="*/ 2903 w 3010"/>
                <a:gd name="T23" fmla="*/ 1099 h 2452"/>
                <a:gd name="T24" fmla="*/ 2575 w 3010"/>
                <a:gd name="T25" fmla="*/ 779 h 2452"/>
                <a:gd name="T26" fmla="*/ 1821 w 3010"/>
                <a:gd name="T27" fmla="*/ 377 h 2452"/>
                <a:gd name="T28" fmla="*/ 1821 w 3010"/>
                <a:gd name="T29" fmla="*/ 57 h 2452"/>
                <a:gd name="T30" fmla="*/ 1312 w 3010"/>
                <a:gd name="T31" fmla="*/ 0 h 2452"/>
                <a:gd name="T32" fmla="*/ 1124 w 3010"/>
                <a:gd name="T33" fmla="*/ 123 h 2452"/>
                <a:gd name="T34" fmla="*/ 861 w 3010"/>
                <a:gd name="T35" fmla="*/ 205 h 2452"/>
                <a:gd name="T36" fmla="*/ 615 w 3010"/>
                <a:gd name="T37" fmla="*/ 812 h 2452"/>
                <a:gd name="T38" fmla="*/ 296 w 3010"/>
                <a:gd name="T39" fmla="*/ 918 h 2452"/>
                <a:gd name="T40" fmla="*/ 238 w 3010"/>
                <a:gd name="T41" fmla="*/ 1156 h 2452"/>
                <a:gd name="T42" fmla="*/ 17 w 3010"/>
                <a:gd name="T43" fmla="*/ 1451 h 2452"/>
                <a:gd name="T44" fmla="*/ 0 w 3010"/>
                <a:gd name="T45" fmla="*/ 1648 h 2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10" h="2452">
                  <a:moveTo>
                    <a:pt x="0" y="1648"/>
                  </a:moveTo>
                  <a:lnTo>
                    <a:pt x="328" y="1755"/>
                  </a:lnTo>
                  <a:lnTo>
                    <a:pt x="402" y="2222"/>
                  </a:lnTo>
                  <a:lnTo>
                    <a:pt x="2116" y="2271"/>
                  </a:lnTo>
                  <a:lnTo>
                    <a:pt x="2247" y="2353"/>
                  </a:lnTo>
                  <a:lnTo>
                    <a:pt x="3010" y="2452"/>
                  </a:lnTo>
                  <a:lnTo>
                    <a:pt x="2944" y="2304"/>
                  </a:lnTo>
                  <a:lnTo>
                    <a:pt x="2805" y="2255"/>
                  </a:lnTo>
                  <a:lnTo>
                    <a:pt x="2829" y="2009"/>
                  </a:lnTo>
                  <a:lnTo>
                    <a:pt x="2961" y="1804"/>
                  </a:lnTo>
                  <a:lnTo>
                    <a:pt x="2829" y="1525"/>
                  </a:lnTo>
                  <a:lnTo>
                    <a:pt x="2903" y="1099"/>
                  </a:lnTo>
                  <a:lnTo>
                    <a:pt x="2575" y="779"/>
                  </a:lnTo>
                  <a:lnTo>
                    <a:pt x="1821" y="377"/>
                  </a:lnTo>
                  <a:lnTo>
                    <a:pt x="1821" y="57"/>
                  </a:lnTo>
                  <a:lnTo>
                    <a:pt x="1312" y="0"/>
                  </a:lnTo>
                  <a:lnTo>
                    <a:pt x="1124" y="123"/>
                  </a:lnTo>
                  <a:lnTo>
                    <a:pt x="861" y="205"/>
                  </a:lnTo>
                  <a:cubicBezTo>
                    <a:pt x="861" y="205"/>
                    <a:pt x="689" y="754"/>
                    <a:pt x="615" y="812"/>
                  </a:cubicBezTo>
                  <a:cubicBezTo>
                    <a:pt x="542" y="869"/>
                    <a:pt x="320" y="935"/>
                    <a:pt x="296" y="918"/>
                  </a:cubicBezTo>
                  <a:cubicBezTo>
                    <a:pt x="271" y="902"/>
                    <a:pt x="238" y="1156"/>
                    <a:pt x="238" y="1156"/>
                  </a:cubicBezTo>
                  <a:lnTo>
                    <a:pt x="17" y="1451"/>
                  </a:lnTo>
                  <a:lnTo>
                    <a:pt x="0" y="1648"/>
                  </a:lnTo>
                  <a:close/>
                </a:path>
              </a:pathLst>
            </a:custGeom>
            <a:noFill/>
            <a:ln w="1587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151"/>
            <p:cNvSpPr>
              <a:spLocks/>
            </p:cNvSpPr>
            <p:nvPr/>
          </p:nvSpPr>
          <p:spPr bwMode="auto">
            <a:xfrm>
              <a:off x="3663287" y="2474898"/>
              <a:ext cx="255523" cy="513349"/>
            </a:xfrm>
            <a:custGeom>
              <a:avLst/>
              <a:gdLst>
                <a:gd name="T0" fmla="*/ 650 w 2138"/>
                <a:gd name="T1" fmla="*/ 4245 h 4284"/>
                <a:gd name="T2" fmla="*/ 469 w 2138"/>
                <a:gd name="T3" fmla="*/ 4012 h 4284"/>
                <a:gd name="T4" fmla="*/ 433 w 2138"/>
                <a:gd name="T5" fmla="*/ 3351 h 4284"/>
                <a:gd name="T6" fmla="*/ 271 w 2138"/>
                <a:gd name="T7" fmla="*/ 2700 h 4284"/>
                <a:gd name="T8" fmla="*/ 643 w 2138"/>
                <a:gd name="T9" fmla="*/ 2606 h 4284"/>
                <a:gd name="T10" fmla="*/ 320 w 2138"/>
                <a:gd name="T11" fmla="*/ 2321 h 4284"/>
                <a:gd name="T12" fmla="*/ 196 w 2138"/>
                <a:gd name="T13" fmla="*/ 1641 h 4284"/>
                <a:gd name="T14" fmla="*/ 33 w 2138"/>
                <a:gd name="T15" fmla="*/ 1295 h 4284"/>
                <a:gd name="T16" fmla="*/ 0 w 2138"/>
                <a:gd name="T17" fmla="*/ 295 h 4284"/>
                <a:gd name="T18" fmla="*/ 98 w 2138"/>
                <a:gd name="T19" fmla="*/ 0 h 4284"/>
                <a:gd name="T20" fmla="*/ 2138 w 2138"/>
                <a:gd name="T21" fmla="*/ 2348 h 4284"/>
                <a:gd name="T22" fmla="*/ 1489 w 2138"/>
                <a:gd name="T23" fmla="*/ 2673 h 4284"/>
                <a:gd name="T24" fmla="*/ 1512 w 2138"/>
                <a:gd name="T25" fmla="*/ 2783 h 4284"/>
                <a:gd name="T26" fmla="*/ 1083 w 2138"/>
                <a:gd name="T27" fmla="*/ 2876 h 4284"/>
                <a:gd name="T28" fmla="*/ 1205 w 2138"/>
                <a:gd name="T29" fmla="*/ 3583 h 4284"/>
                <a:gd name="T30" fmla="*/ 851 w 2138"/>
                <a:gd name="T31" fmla="*/ 3989 h 4284"/>
                <a:gd name="T32" fmla="*/ 796 w 2138"/>
                <a:gd name="T33" fmla="*/ 4107 h 4284"/>
                <a:gd name="T34" fmla="*/ 753 w 2138"/>
                <a:gd name="T35" fmla="*/ 4208 h 4284"/>
                <a:gd name="T36" fmla="*/ 701 w 2138"/>
                <a:gd name="T37" fmla="*/ 4282 h 4284"/>
                <a:gd name="T38" fmla="*/ 650 w 2138"/>
                <a:gd name="T39" fmla="*/ 4245 h 4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8" h="4284">
                  <a:moveTo>
                    <a:pt x="650" y="4245"/>
                  </a:moveTo>
                  <a:lnTo>
                    <a:pt x="469" y="4012"/>
                  </a:lnTo>
                  <a:lnTo>
                    <a:pt x="433" y="3351"/>
                  </a:lnTo>
                  <a:lnTo>
                    <a:pt x="271" y="2700"/>
                  </a:lnTo>
                  <a:lnTo>
                    <a:pt x="643" y="2606"/>
                  </a:lnTo>
                  <a:lnTo>
                    <a:pt x="320" y="2321"/>
                  </a:lnTo>
                  <a:lnTo>
                    <a:pt x="196" y="1641"/>
                  </a:lnTo>
                  <a:lnTo>
                    <a:pt x="33" y="1295"/>
                  </a:lnTo>
                  <a:lnTo>
                    <a:pt x="0" y="295"/>
                  </a:lnTo>
                  <a:lnTo>
                    <a:pt x="98" y="0"/>
                  </a:lnTo>
                  <a:lnTo>
                    <a:pt x="2138" y="2348"/>
                  </a:lnTo>
                  <a:lnTo>
                    <a:pt x="1489" y="2673"/>
                  </a:lnTo>
                  <a:lnTo>
                    <a:pt x="1512" y="2783"/>
                  </a:lnTo>
                  <a:lnTo>
                    <a:pt x="1083" y="2876"/>
                  </a:lnTo>
                  <a:lnTo>
                    <a:pt x="1205" y="3583"/>
                  </a:lnTo>
                  <a:cubicBezTo>
                    <a:pt x="1205" y="3583"/>
                    <a:pt x="932" y="3827"/>
                    <a:pt x="851" y="3989"/>
                  </a:cubicBezTo>
                  <a:cubicBezTo>
                    <a:pt x="831" y="4029"/>
                    <a:pt x="812" y="4069"/>
                    <a:pt x="796" y="4107"/>
                  </a:cubicBezTo>
                  <a:cubicBezTo>
                    <a:pt x="779" y="4144"/>
                    <a:pt x="765" y="4179"/>
                    <a:pt x="753" y="4208"/>
                  </a:cubicBezTo>
                  <a:cubicBezTo>
                    <a:pt x="741" y="4238"/>
                    <a:pt x="720" y="4280"/>
                    <a:pt x="701" y="4282"/>
                  </a:cubicBezTo>
                  <a:cubicBezTo>
                    <a:pt x="678" y="4284"/>
                    <a:pt x="650" y="4242"/>
                    <a:pt x="650" y="4245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152"/>
            <p:cNvSpPr>
              <a:spLocks noEditPoints="1"/>
            </p:cNvSpPr>
            <p:nvPr/>
          </p:nvSpPr>
          <p:spPr bwMode="auto">
            <a:xfrm>
              <a:off x="2033464" y="603362"/>
              <a:ext cx="1714997" cy="2767018"/>
            </a:xfrm>
            <a:custGeom>
              <a:avLst/>
              <a:gdLst>
                <a:gd name="T0" fmla="*/ 3582 w 14305"/>
                <a:gd name="T1" fmla="*/ 7373 h 23089"/>
                <a:gd name="T2" fmla="*/ 4289 w 14305"/>
                <a:gd name="T3" fmla="*/ 6408 h 23089"/>
                <a:gd name="T4" fmla="*/ 4385 w 14305"/>
                <a:gd name="T5" fmla="*/ 6227 h 23089"/>
                <a:gd name="T6" fmla="*/ 4404 w 14305"/>
                <a:gd name="T7" fmla="*/ 4823 h 23089"/>
                <a:gd name="T8" fmla="*/ 4996 w 14305"/>
                <a:gd name="T9" fmla="*/ 4412 h 23089"/>
                <a:gd name="T10" fmla="*/ 4919 w 14305"/>
                <a:gd name="T11" fmla="*/ 4059 h 23089"/>
                <a:gd name="T12" fmla="*/ 4451 w 14305"/>
                <a:gd name="T13" fmla="*/ 4059 h 23089"/>
                <a:gd name="T14" fmla="*/ 4318 w 14305"/>
                <a:gd name="T15" fmla="*/ 4106 h 23089"/>
                <a:gd name="T16" fmla="*/ 3391 w 14305"/>
                <a:gd name="T17" fmla="*/ 4374 h 23089"/>
                <a:gd name="T18" fmla="*/ 3219 w 14305"/>
                <a:gd name="T19" fmla="*/ 4030 h 23089"/>
                <a:gd name="T20" fmla="*/ 2789 w 14305"/>
                <a:gd name="T21" fmla="*/ 4231 h 23089"/>
                <a:gd name="T22" fmla="*/ 1605 w 14305"/>
                <a:gd name="T23" fmla="*/ 3772 h 23089"/>
                <a:gd name="T24" fmla="*/ 1490 w 14305"/>
                <a:gd name="T25" fmla="*/ 3925 h 23089"/>
                <a:gd name="T26" fmla="*/ 1013 w 14305"/>
                <a:gd name="T27" fmla="*/ 4135 h 23089"/>
                <a:gd name="T28" fmla="*/ 879 w 14305"/>
                <a:gd name="T29" fmla="*/ 3743 h 23089"/>
                <a:gd name="T30" fmla="*/ 363 w 14305"/>
                <a:gd name="T31" fmla="*/ 3982 h 23089"/>
                <a:gd name="T32" fmla="*/ 784 w 14305"/>
                <a:gd name="T33" fmla="*/ 4918 h 23089"/>
                <a:gd name="T34" fmla="*/ 755 w 14305"/>
                <a:gd name="T35" fmla="*/ 5396 h 23089"/>
                <a:gd name="T36" fmla="*/ 344 w 14305"/>
                <a:gd name="T37" fmla="*/ 6017 h 23089"/>
                <a:gd name="T38" fmla="*/ 784 w 14305"/>
                <a:gd name="T39" fmla="*/ 6924 h 23089"/>
                <a:gd name="T40" fmla="*/ 1080 w 14305"/>
                <a:gd name="T41" fmla="*/ 6657 h 23089"/>
                <a:gd name="T42" fmla="*/ 2274 w 14305"/>
                <a:gd name="T43" fmla="*/ 7363 h 23089"/>
                <a:gd name="T44" fmla="*/ 2121 w 14305"/>
                <a:gd name="T45" fmla="*/ 8147 h 23089"/>
                <a:gd name="T46" fmla="*/ 2637 w 14305"/>
                <a:gd name="T47" fmla="*/ 8032 h 23089"/>
                <a:gd name="T48" fmla="*/ 3238 w 14305"/>
                <a:gd name="T49" fmla="*/ 8022 h 23089"/>
                <a:gd name="T50" fmla="*/ 3067 w 14305"/>
                <a:gd name="T51" fmla="*/ 1696 h 23089"/>
                <a:gd name="T52" fmla="*/ 3772 w 14305"/>
                <a:gd name="T53" fmla="*/ 1269 h 23089"/>
                <a:gd name="T54" fmla="*/ 5077 w 14305"/>
                <a:gd name="T55" fmla="*/ 0 h 23089"/>
                <a:gd name="T56" fmla="*/ 5546 w 14305"/>
                <a:gd name="T57" fmla="*/ 1035 h 23089"/>
                <a:gd name="T58" fmla="*/ 6979 w 14305"/>
                <a:gd name="T59" fmla="*/ 1631 h 23089"/>
                <a:gd name="T60" fmla="*/ 5770 w 14305"/>
                <a:gd name="T61" fmla="*/ 2769 h 23089"/>
                <a:gd name="T62" fmla="*/ 4353 w 14305"/>
                <a:gd name="T63" fmla="*/ 3076 h 23089"/>
                <a:gd name="T64" fmla="*/ 2536 w 14305"/>
                <a:gd name="T65" fmla="*/ 2330 h 23089"/>
                <a:gd name="T66" fmla="*/ 11154 w 14305"/>
                <a:gd name="T67" fmla="*/ 22793 h 23089"/>
                <a:gd name="T68" fmla="*/ 10609 w 14305"/>
                <a:gd name="T69" fmla="*/ 22925 h 23089"/>
                <a:gd name="T70" fmla="*/ 9784 w 14305"/>
                <a:gd name="T71" fmla="*/ 21308 h 23089"/>
                <a:gd name="T72" fmla="*/ 9592 w 14305"/>
                <a:gd name="T73" fmla="*/ 19969 h 23089"/>
                <a:gd name="T74" fmla="*/ 8676 w 14305"/>
                <a:gd name="T75" fmla="*/ 17900 h 23089"/>
                <a:gd name="T76" fmla="*/ 8836 w 14305"/>
                <a:gd name="T77" fmla="*/ 16917 h 23089"/>
                <a:gd name="T78" fmla="*/ 8744 w 14305"/>
                <a:gd name="T79" fmla="*/ 16495 h 23089"/>
                <a:gd name="T80" fmla="*/ 8223 w 14305"/>
                <a:gd name="T81" fmla="*/ 16255 h 23089"/>
                <a:gd name="T82" fmla="*/ 7781 w 14305"/>
                <a:gd name="T83" fmla="*/ 15083 h 23089"/>
                <a:gd name="T84" fmla="*/ 7376 w 14305"/>
                <a:gd name="T85" fmla="*/ 14116 h 23089"/>
                <a:gd name="T86" fmla="*/ 6597 w 14305"/>
                <a:gd name="T87" fmla="*/ 12083 h 23089"/>
                <a:gd name="T88" fmla="*/ 6125 w 14305"/>
                <a:gd name="T89" fmla="*/ 11169 h 23089"/>
                <a:gd name="T90" fmla="*/ 6945 w 14305"/>
                <a:gd name="T91" fmla="*/ 10943 h 23089"/>
                <a:gd name="T92" fmla="*/ 7625 w 14305"/>
                <a:gd name="T93" fmla="*/ 10873 h 23089"/>
                <a:gd name="T94" fmla="*/ 7945 w 14305"/>
                <a:gd name="T95" fmla="*/ 10739 h 23089"/>
                <a:gd name="T96" fmla="*/ 8522 w 14305"/>
                <a:gd name="T97" fmla="*/ 10346 h 23089"/>
                <a:gd name="T98" fmla="*/ 9195 w 14305"/>
                <a:gd name="T99" fmla="*/ 10034 h 23089"/>
                <a:gd name="T100" fmla="*/ 11438 w 14305"/>
                <a:gd name="T101" fmla="*/ 8560 h 23089"/>
                <a:gd name="T102" fmla="*/ 12287 w 14305"/>
                <a:gd name="T103" fmla="*/ 9441 h 23089"/>
                <a:gd name="T104" fmla="*/ 12928 w 14305"/>
                <a:gd name="T105" fmla="*/ 9914 h 23089"/>
                <a:gd name="T106" fmla="*/ 13129 w 14305"/>
                <a:gd name="T107" fmla="*/ 10859 h 23089"/>
                <a:gd name="T108" fmla="*/ 13498 w 14305"/>
                <a:gd name="T109" fmla="*/ 13768 h 23089"/>
                <a:gd name="T110" fmla="*/ 13831 w 14305"/>
                <a:gd name="T111" fmla="*/ 15232 h 23089"/>
                <a:gd name="T112" fmla="*/ 13612 w 14305"/>
                <a:gd name="T113" fmla="*/ 16903 h 23089"/>
                <a:gd name="T114" fmla="*/ 14246 w 14305"/>
                <a:gd name="T115" fmla="*/ 18227 h 23089"/>
                <a:gd name="T116" fmla="*/ 14057 w 14305"/>
                <a:gd name="T117" fmla="*/ 19645 h 23089"/>
                <a:gd name="T118" fmla="*/ 14305 w 14305"/>
                <a:gd name="T119" fmla="*/ 19925 h 23089"/>
                <a:gd name="T120" fmla="*/ 13680 w 14305"/>
                <a:gd name="T121" fmla="*/ 21533 h 23089"/>
                <a:gd name="T122" fmla="*/ 12062 w 14305"/>
                <a:gd name="T123" fmla="*/ 21783 h 23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05" h="23089">
                  <a:moveTo>
                    <a:pt x="3247" y="8107"/>
                  </a:moveTo>
                  <a:lnTo>
                    <a:pt x="3840" y="7698"/>
                  </a:lnTo>
                  <a:lnTo>
                    <a:pt x="3582" y="7373"/>
                  </a:lnTo>
                  <a:lnTo>
                    <a:pt x="3544" y="7067"/>
                  </a:lnTo>
                  <a:lnTo>
                    <a:pt x="3869" y="6189"/>
                  </a:lnTo>
                  <a:lnTo>
                    <a:pt x="4289" y="6408"/>
                  </a:lnTo>
                  <a:lnTo>
                    <a:pt x="4385" y="6370"/>
                  </a:lnTo>
                  <a:lnTo>
                    <a:pt x="4442" y="6246"/>
                  </a:lnTo>
                  <a:lnTo>
                    <a:pt x="4385" y="6227"/>
                  </a:lnTo>
                  <a:lnTo>
                    <a:pt x="4241" y="5663"/>
                  </a:lnTo>
                  <a:lnTo>
                    <a:pt x="4108" y="5539"/>
                  </a:lnTo>
                  <a:lnTo>
                    <a:pt x="4404" y="4823"/>
                  </a:lnTo>
                  <a:lnTo>
                    <a:pt x="4938" y="4804"/>
                  </a:lnTo>
                  <a:lnTo>
                    <a:pt x="5005" y="4555"/>
                  </a:lnTo>
                  <a:lnTo>
                    <a:pt x="4996" y="4412"/>
                  </a:lnTo>
                  <a:lnTo>
                    <a:pt x="5063" y="4326"/>
                  </a:lnTo>
                  <a:lnTo>
                    <a:pt x="4967" y="4259"/>
                  </a:lnTo>
                  <a:lnTo>
                    <a:pt x="4919" y="4059"/>
                  </a:lnTo>
                  <a:lnTo>
                    <a:pt x="4757" y="4049"/>
                  </a:lnTo>
                  <a:lnTo>
                    <a:pt x="4709" y="3906"/>
                  </a:lnTo>
                  <a:lnTo>
                    <a:pt x="4451" y="4059"/>
                  </a:lnTo>
                  <a:lnTo>
                    <a:pt x="4451" y="3963"/>
                  </a:lnTo>
                  <a:lnTo>
                    <a:pt x="4289" y="4020"/>
                  </a:lnTo>
                  <a:lnTo>
                    <a:pt x="4318" y="4106"/>
                  </a:lnTo>
                  <a:lnTo>
                    <a:pt x="4270" y="4240"/>
                  </a:lnTo>
                  <a:lnTo>
                    <a:pt x="3468" y="4488"/>
                  </a:lnTo>
                  <a:lnTo>
                    <a:pt x="3391" y="4374"/>
                  </a:lnTo>
                  <a:lnTo>
                    <a:pt x="3458" y="4154"/>
                  </a:lnTo>
                  <a:lnTo>
                    <a:pt x="3286" y="4125"/>
                  </a:lnTo>
                  <a:lnTo>
                    <a:pt x="3219" y="4030"/>
                  </a:lnTo>
                  <a:lnTo>
                    <a:pt x="2914" y="4068"/>
                  </a:lnTo>
                  <a:lnTo>
                    <a:pt x="2933" y="4240"/>
                  </a:lnTo>
                  <a:lnTo>
                    <a:pt x="2789" y="4231"/>
                  </a:lnTo>
                  <a:lnTo>
                    <a:pt x="2484" y="3973"/>
                  </a:lnTo>
                  <a:lnTo>
                    <a:pt x="2560" y="3820"/>
                  </a:lnTo>
                  <a:lnTo>
                    <a:pt x="1605" y="3772"/>
                  </a:lnTo>
                  <a:lnTo>
                    <a:pt x="1538" y="3810"/>
                  </a:lnTo>
                  <a:lnTo>
                    <a:pt x="1576" y="3906"/>
                  </a:lnTo>
                  <a:lnTo>
                    <a:pt x="1490" y="3925"/>
                  </a:lnTo>
                  <a:lnTo>
                    <a:pt x="1309" y="4269"/>
                  </a:lnTo>
                  <a:lnTo>
                    <a:pt x="1099" y="4078"/>
                  </a:lnTo>
                  <a:lnTo>
                    <a:pt x="1013" y="4135"/>
                  </a:lnTo>
                  <a:lnTo>
                    <a:pt x="879" y="3915"/>
                  </a:lnTo>
                  <a:lnTo>
                    <a:pt x="917" y="3839"/>
                  </a:lnTo>
                  <a:lnTo>
                    <a:pt x="879" y="3743"/>
                  </a:lnTo>
                  <a:lnTo>
                    <a:pt x="669" y="3743"/>
                  </a:lnTo>
                  <a:lnTo>
                    <a:pt x="650" y="3686"/>
                  </a:lnTo>
                  <a:lnTo>
                    <a:pt x="363" y="3982"/>
                  </a:lnTo>
                  <a:lnTo>
                    <a:pt x="402" y="4087"/>
                  </a:lnTo>
                  <a:lnTo>
                    <a:pt x="344" y="4221"/>
                  </a:lnTo>
                  <a:lnTo>
                    <a:pt x="784" y="4918"/>
                  </a:lnTo>
                  <a:lnTo>
                    <a:pt x="1328" y="5434"/>
                  </a:lnTo>
                  <a:lnTo>
                    <a:pt x="1147" y="5644"/>
                  </a:lnTo>
                  <a:lnTo>
                    <a:pt x="755" y="5396"/>
                  </a:lnTo>
                  <a:lnTo>
                    <a:pt x="411" y="5711"/>
                  </a:lnTo>
                  <a:lnTo>
                    <a:pt x="0" y="5931"/>
                  </a:lnTo>
                  <a:lnTo>
                    <a:pt x="344" y="6017"/>
                  </a:lnTo>
                  <a:lnTo>
                    <a:pt x="612" y="6418"/>
                  </a:lnTo>
                  <a:lnTo>
                    <a:pt x="774" y="6704"/>
                  </a:lnTo>
                  <a:lnTo>
                    <a:pt x="784" y="6924"/>
                  </a:lnTo>
                  <a:lnTo>
                    <a:pt x="1022" y="7010"/>
                  </a:lnTo>
                  <a:lnTo>
                    <a:pt x="1128" y="6895"/>
                  </a:lnTo>
                  <a:lnTo>
                    <a:pt x="1080" y="6657"/>
                  </a:lnTo>
                  <a:lnTo>
                    <a:pt x="1481" y="6341"/>
                  </a:lnTo>
                  <a:lnTo>
                    <a:pt x="2618" y="7230"/>
                  </a:lnTo>
                  <a:lnTo>
                    <a:pt x="2274" y="7363"/>
                  </a:lnTo>
                  <a:lnTo>
                    <a:pt x="2016" y="7726"/>
                  </a:lnTo>
                  <a:lnTo>
                    <a:pt x="1882" y="7803"/>
                  </a:lnTo>
                  <a:lnTo>
                    <a:pt x="2121" y="8147"/>
                  </a:lnTo>
                  <a:lnTo>
                    <a:pt x="2208" y="8460"/>
                  </a:lnTo>
                  <a:lnTo>
                    <a:pt x="2618" y="8147"/>
                  </a:lnTo>
                  <a:lnTo>
                    <a:pt x="2637" y="8032"/>
                  </a:lnTo>
                  <a:lnTo>
                    <a:pt x="2914" y="7870"/>
                  </a:lnTo>
                  <a:lnTo>
                    <a:pt x="2885" y="8061"/>
                  </a:lnTo>
                  <a:lnTo>
                    <a:pt x="3238" y="8022"/>
                  </a:lnTo>
                  <a:lnTo>
                    <a:pt x="3247" y="8107"/>
                  </a:lnTo>
                  <a:close/>
                  <a:moveTo>
                    <a:pt x="2536" y="2330"/>
                  </a:moveTo>
                  <a:lnTo>
                    <a:pt x="3067" y="1696"/>
                  </a:lnTo>
                  <a:lnTo>
                    <a:pt x="3487" y="1491"/>
                  </a:lnTo>
                  <a:lnTo>
                    <a:pt x="3424" y="1331"/>
                  </a:lnTo>
                  <a:lnTo>
                    <a:pt x="3772" y="1269"/>
                  </a:lnTo>
                  <a:lnTo>
                    <a:pt x="3767" y="1075"/>
                  </a:lnTo>
                  <a:lnTo>
                    <a:pt x="4819" y="767"/>
                  </a:lnTo>
                  <a:lnTo>
                    <a:pt x="5077" y="0"/>
                  </a:lnTo>
                  <a:lnTo>
                    <a:pt x="5564" y="159"/>
                  </a:lnTo>
                  <a:lnTo>
                    <a:pt x="5428" y="408"/>
                  </a:lnTo>
                  <a:lnTo>
                    <a:pt x="5546" y="1035"/>
                  </a:lnTo>
                  <a:lnTo>
                    <a:pt x="5726" y="998"/>
                  </a:lnTo>
                  <a:lnTo>
                    <a:pt x="6775" y="1238"/>
                  </a:lnTo>
                  <a:lnTo>
                    <a:pt x="6979" y="1631"/>
                  </a:lnTo>
                  <a:lnTo>
                    <a:pt x="6684" y="1948"/>
                  </a:lnTo>
                  <a:lnTo>
                    <a:pt x="6283" y="2358"/>
                  </a:lnTo>
                  <a:lnTo>
                    <a:pt x="5770" y="2769"/>
                  </a:lnTo>
                  <a:lnTo>
                    <a:pt x="5388" y="2890"/>
                  </a:lnTo>
                  <a:lnTo>
                    <a:pt x="5090" y="2983"/>
                  </a:lnTo>
                  <a:lnTo>
                    <a:pt x="4353" y="3076"/>
                  </a:lnTo>
                  <a:lnTo>
                    <a:pt x="4223" y="2666"/>
                  </a:lnTo>
                  <a:lnTo>
                    <a:pt x="2741" y="3030"/>
                  </a:lnTo>
                  <a:lnTo>
                    <a:pt x="2536" y="2330"/>
                  </a:lnTo>
                  <a:close/>
                  <a:moveTo>
                    <a:pt x="12062" y="21783"/>
                  </a:moveTo>
                  <a:lnTo>
                    <a:pt x="11562" y="22098"/>
                  </a:lnTo>
                  <a:lnTo>
                    <a:pt x="11154" y="22793"/>
                  </a:lnTo>
                  <a:lnTo>
                    <a:pt x="10737" y="23089"/>
                  </a:lnTo>
                  <a:lnTo>
                    <a:pt x="10645" y="22904"/>
                  </a:lnTo>
                  <a:lnTo>
                    <a:pt x="10609" y="22925"/>
                  </a:lnTo>
                  <a:lnTo>
                    <a:pt x="10433" y="22714"/>
                  </a:lnTo>
                  <a:lnTo>
                    <a:pt x="10232" y="22360"/>
                  </a:lnTo>
                  <a:lnTo>
                    <a:pt x="9784" y="21308"/>
                  </a:lnTo>
                  <a:lnTo>
                    <a:pt x="9615" y="20042"/>
                  </a:lnTo>
                  <a:lnTo>
                    <a:pt x="9606" y="19974"/>
                  </a:lnTo>
                  <a:lnTo>
                    <a:pt x="9592" y="19969"/>
                  </a:lnTo>
                  <a:lnTo>
                    <a:pt x="9577" y="19815"/>
                  </a:lnTo>
                  <a:lnTo>
                    <a:pt x="9117" y="18818"/>
                  </a:lnTo>
                  <a:lnTo>
                    <a:pt x="8676" y="17900"/>
                  </a:lnTo>
                  <a:lnTo>
                    <a:pt x="8659" y="17622"/>
                  </a:lnTo>
                  <a:lnTo>
                    <a:pt x="8646" y="17360"/>
                  </a:lnTo>
                  <a:lnTo>
                    <a:pt x="8836" y="16917"/>
                  </a:lnTo>
                  <a:lnTo>
                    <a:pt x="9026" y="16734"/>
                  </a:lnTo>
                  <a:lnTo>
                    <a:pt x="8899" y="16452"/>
                  </a:lnTo>
                  <a:lnTo>
                    <a:pt x="8744" y="16495"/>
                  </a:lnTo>
                  <a:lnTo>
                    <a:pt x="8174" y="16530"/>
                  </a:lnTo>
                  <a:lnTo>
                    <a:pt x="8019" y="16326"/>
                  </a:lnTo>
                  <a:lnTo>
                    <a:pt x="8223" y="16255"/>
                  </a:lnTo>
                  <a:lnTo>
                    <a:pt x="8231" y="16065"/>
                  </a:lnTo>
                  <a:lnTo>
                    <a:pt x="7861" y="15244"/>
                  </a:lnTo>
                  <a:lnTo>
                    <a:pt x="7781" y="15083"/>
                  </a:lnTo>
                  <a:lnTo>
                    <a:pt x="7509" y="14464"/>
                  </a:lnTo>
                  <a:lnTo>
                    <a:pt x="7376" y="14115"/>
                  </a:lnTo>
                  <a:cubicBezTo>
                    <a:pt x="7376" y="14115"/>
                    <a:pt x="7376" y="14116"/>
                    <a:pt x="7376" y="14116"/>
                  </a:cubicBezTo>
                  <a:cubicBezTo>
                    <a:pt x="7199" y="13636"/>
                    <a:pt x="7044" y="13168"/>
                    <a:pt x="6876" y="12661"/>
                  </a:cubicBezTo>
                  <a:lnTo>
                    <a:pt x="6856" y="12219"/>
                  </a:lnTo>
                  <a:lnTo>
                    <a:pt x="6597" y="12083"/>
                  </a:lnTo>
                  <a:lnTo>
                    <a:pt x="6039" y="11600"/>
                  </a:lnTo>
                  <a:lnTo>
                    <a:pt x="5917" y="11315"/>
                  </a:lnTo>
                  <a:lnTo>
                    <a:pt x="6125" y="11169"/>
                  </a:lnTo>
                  <a:lnTo>
                    <a:pt x="6212" y="10899"/>
                  </a:lnTo>
                  <a:lnTo>
                    <a:pt x="6613" y="10995"/>
                  </a:lnTo>
                  <a:lnTo>
                    <a:pt x="6945" y="10943"/>
                  </a:lnTo>
                  <a:lnTo>
                    <a:pt x="7120" y="10949"/>
                  </a:lnTo>
                  <a:lnTo>
                    <a:pt x="7120" y="10949"/>
                  </a:lnTo>
                  <a:lnTo>
                    <a:pt x="7625" y="10873"/>
                  </a:lnTo>
                  <a:lnTo>
                    <a:pt x="7953" y="10743"/>
                  </a:lnTo>
                  <a:lnTo>
                    <a:pt x="7946" y="10746"/>
                  </a:lnTo>
                  <a:lnTo>
                    <a:pt x="7945" y="10739"/>
                  </a:lnTo>
                  <a:lnTo>
                    <a:pt x="8394" y="10547"/>
                  </a:lnTo>
                  <a:lnTo>
                    <a:pt x="8402" y="10451"/>
                  </a:lnTo>
                  <a:lnTo>
                    <a:pt x="8522" y="10346"/>
                  </a:lnTo>
                  <a:lnTo>
                    <a:pt x="8562" y="10459"/>
                  </a:lnTo>
                  <a:lnTo>
                    <a:pt x="8866" y="10298"/>
                  </a:lnTo>
                  <a:lnTo>
                    <a:pt x="9195" y="10034"/>
                  </a:lnTo>
                  <a:lnTo>
                    <a:pt x="10645" y="8872"/>
                  </a:lnTo>
                  <a:lnTo>
                    <a:pt x="10909" y="8712"/>
                  </a:lnTo>
                  <a:lnTo>
                    <a:pt x="11438" y="8560"/>
                  </a:lnTo>
                  <a:lnTo>
                    <a:pt x="11590" y="8968"/>
                  </a:lnTo>
                  <a:lnTo>
                    <a:pt x="11975" y="9265"/>
                  </a:lnTo>
                  <a:lnTo>
                    <a:pt x="12287" y="9441"/>
                  </a:lnTo>
                  <a:lnTo>
                    <a:pt x="12522" y="9603"/>
                  </a:lnTo>
                  <a:lnTo>
                    <a:pt x="12624" y="9673"/>
                  </a:lnTo>
                  <a:lnTo>
                    <a:pt x="12928" y="9914"/>
                  </a:lnTo>
                  <a:lnTo>
                    <a:pt x="13008" y="10026"/>
                  </a:lnTo>
                  <a:lnTo>
                    <a:pt x="13064" y="10154"/>
                  </a:lnTo>
                  <a:lnTo>
                    <a:pt x="13129" y="10859"/>
                  </a:lnTo>
                  <a:lnTo>
                    <a:pt x="13169" y="11420"/>
                  </a:lnTo>
                  <a:lnTo>
                    <a:pt x="13517" y="13045"/>
                  </a:lnTo>
                  <a:lnTo>
                    <a:pt x="13498" y="13768"/>
                  </a:lnTo>
                  <a:lnTo>
                    <a:pt x="13551" y="14194"/>
                  </a:lnTo>
                  <a:lnTo>
                    <a:pt x="13631" y="14532"/>
                  </a:lnTo>
                  <a:lnTo>
                    <a:pt x="13831" y="15232"/>
                  </a:lnTo>
                  <a:lnTo>
                    <a:pt x="13759" y="15363"/>
                  </a:lnTo>
                  <a:lnTo>
                    <a:pt x="13591" y="15913"/>
                  </a:lnTo>
                  <a:lnTo>
                    <a:pt x="13612" y="16903"/>
                  </a:lnTo>
                  <a:lnTo>
                    <a:pt x="13793" y="17297"/>
                  </a:lnTo>
                  <a:lnTo>
                    <a:pt x="13911" y="17935"/>
                  </a:lnTo>
                  <a:lnTo>
                    <a:pt x="14246" y="18227"/>
                  </a:lnTo>
                  <a:lnTo>
                    <a:pt x="13859" y="18343"/>
                  </a:lnTo>
                  <a:lnTo>
                    <a:pt x="14031" y="19005"/>
                  </a:lnTo>
                  <a:lnTo>
                    <a:pt x="14057" y="19645"/>
                  </a:lnTo>
                  <a:lnTo>
                    <a:pt x="14276" y="19912"/>
                  </a:lnTo>
                  <a:lnTo>
                    <a:pt x="14303" y="19925"/>
                  </a:lnTo>
                  <a:lnTo>
                    <a:pt x="14305" y="19925"/>
                  </a:lnTo>
                  <a:lnTo>
                    <a:pt x="14110" y="21075"/>
                  </a:lnTo>
                  <a:lnTo>
                    <a:pt x="13926" y="21356"/>
                  </a:lnTo>
                  <a:lnTo>
                    <a:pt x="13680" y="21533"/>
                  </a:lnTo>
                  <a:lnTo>
                    <a:pt x="12404" y="21733"/>
                  </a:lnTo>
                  <a:lnTo>
                    <a:pt x="12062" y="21784"/>
                  </a:lnTo>
                  <a:lnTo>
                    <a:pt x="12062" y="2178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96"/>
            <p:cNvSpPr>
              <a:spLocks/>
            </p:cNvSpPr>
            <p:nvPr/>
          </p:nvSpPr>
          <p:spPr bwMode="auto">
            <a:xfrm>
              <a:off x="4303245" y="1968454"/>
              <a:ext cx="736643" cy="814913"/>
            </a:xfrm>
            <a:custGeom>
              <a:avLst/>
              <a:gdLst>
                <a:gd name="T0" fmla="*/ 3448 w 6137"/>
                <a:gd name="T1" fmla="*/ 0 h 6779"/>
                <a:gd name="T2" fmla="*/ 5844 w 6137"/>
                <a:gd name="T3" fmla="*/ 2162 h 6779"/>
                <a:gd name="T4" fmla="*/ 6064 w 6137"/>
                <a:gd name="T5" fmla="*/ 5181 h 6779"/>
                <a:gd name="T6" fmla="*/ 6137 w 6137"/>
                <a:gd name="T7" fmla="*/ 5196 h 6779"/>
                <a:gd name="T8" fmla="*/ 6078 w 6137"/>
                <a:gd name="T9" fmla="*/ 5592 h 6779"/>
                <a:gd name="T10" fmla="*/ 5507 w 6137"/>
                <a:gd name="T11" fmla="*/ 5782 h 6779"/>
                <a:gd name="T12" fmla="*/ 5301 w 6137"/>
                <a:gd name="T13" fmla="*/ 5914 h 6779"/>
                <a:gd name="T14" fmla="*/ 4745 w 6137"/>
                <a:gd name="T15" fmla="*/ 6354 h 6779"/>
                <a:gd name="T16" fmla="*/ 4070 w 6137"/>
                <a:gd name="T17" fmla="*/ 6779 h 6779"/>
                <a:gd name="T18" fmla="*/ 4041 w 6137"/>
                <a:gd name="T19" fmla="*/ 6471 h 6779"/>
                <a:gd name="T20" fmla="*/ 3587 w 6137"/>
                <a:gd name="T21" fmla="*/ 6002 h 6779"/>
                <a:gd name="T22" fmla="*/ 2693 w 6137"/>
                <a:gd name="T23" fmla="*/ 5445 h 6779"/>
                <a:gd name="T24" fmla="*/ 803 w 6137"/>
                <a:gd name="T25" fmla="*/ 4315 h 6779"/>
                <a:gd name="T26" fmla="*/ 0 w 6137"/>
                <a:gd name="T27" fmla="*/ 3966 h 6779"/>
                <a:gd name="T28" fmla="*/ 147 w 6137"/>
                <a:gd name="T29" fmla="*/ 3930 h 6779"/>
                <a:gd name="T30" fmla="*/ 277 w 6137"/>
                <a:gd name="T31" fmla="*/ 3865 h 6779"/>
                <a:gd name="T32" fmla="*/ 351 w 6137"/>
                <a:gd name="T33" fmla="*/ 3615 h 6779"/>
                <a:gd name="T34" fmla="*/ 1073 w 6137"/>
                <a:gd name="T35" fmla="*/ 2893 h 6779"/>
                <a:gd name="T36" fmla="*/ 897 w 6137"/>
                <a:gd name="T37" fmla="*/ 2764 h 6779"/>
                <a:gd name="T38" fmla="*/ 1082 w 6137"/>
                <a:gd name="T39" fmla="*/ 2505 h 6779"/>
                <a:gd name="T40" fmla="*/ 786 w 6137"/>
                <a:gd name="T41" fmla="*/ 2347 h 6779"/>
                <a:gd name="T42" fmla="*/ 906 w 6137"/>
                <a:gd name="T43" fmla="*/ 2190 h 6779"/>
                <a:gd name="T44" fmla="*/ 1156 w 6137"/>
                <a:gd name="T45" fmla="*/ 2273 h 6779"/>
                <a:gd name="T46" fmla="*/ 1258 w 6137"/>
                <a:gd name="T47" fmla="*/ 2477 h 6779"/>
                <a:gd name="T48" fmla="*/ 1202 w 6137"/>
                <a:gd name="T49" fmla="*/ 2532 h 6779"/>
                <a:gd name="T50" fmla="*/ 1369 w 6137"/>
                <a:gd name="T51" fmla="*/ 2727 h 6779"/>
                <a:gd name="T52" fmla="*/ 1295 w 6137"/>
                <a:gd name="T53" fmla="*/ 2764 h 6779"/>
                <a:gd name="T54" fmla="*/ 1277 w 6137"/>
                <a:gd name="T55" fmla="*/ 2921 h 6779"/>
                <a:gd name="T56" fmla="*/ 1341 w 6137"/>
                <a:gd name="T57" fmla="*/ 3051 h 6779"/>
                <a:gd name="T58" fmla="*/ 1526 w 6137"/>
                <a:gd name="T59" fmla="*/ 2958 h 6779"/>
                <a:gd name="T60" fmla="*/ 1721 w 6137"/>
                <a:gd name="T61" fmla="*/ 3069 h 6779"/>
                <a:gd name="T62" fmla="*/ 2184 w 6137"/>
                <a:gd name="T63" fmla="*/ 3097 h 6779"/>
                <a:gd name="T64" fmla="*/ 2332 w 6137"/>
                <a:gd name="T65" fmla="*/ 3134 h 6779"/>
                <a:gd name="T66" fmla="*/ 2600 w 6137"/>
                <a:gd name="T67" fmla="*/ 2838 h 6779"/>
                <a:gd name="T68" fmla="*/ 2674 w 6137"/>
                <a:gd name="T69" fmla="*/ 2708 h 6779"/>
                <a:gd name="T70" fmla="*/ 2720 w 6137"/>
                <a:gd name="T71" fmla="*/ 2477 h 6779"/>
                <a:gd name="T72" fmla="*/ 2619 w 6137"/>
                <a:gd name="T73" fmla="*/ 1718 h 6779"/>
                <a:gd name="T74" fmla="*/ 1526 w 6137"/>
                <a:gd name="T75" fmla="*/ 1727 h 6779"/>
                <a:gd name="T76" fmla="*/ 1989 w 6137"/>
                <a:gd name="T77" fmla="*/ 1320 h 6779"/>
                <a:gd name="T78" fmla="*/ 1961 w 6137"/>
                <a:gd name="T79" fmla="*/ 1246 h 6779"/>
                <a:gd name="T80" fmla="*/ 2693 w 6137"/>
                <a:gd name="T81" fmla="*/ 505 h 6779"/>
                <a:gd name="T82" fmla="*/ 2609 w 6137"/>
                <a:gd name="T83" fmla="*/ 468 h 6779"/>
                <a:gd name="T84" fmla="*/ 2637 w 6137"/>
                <a:gd name="T85" fmla="*/ 376 h 6779"/>
                <a:gd name="T86" fmla="*/ 2869 w 6137"/>
                <a:gd name="T87" fmla="*/ 533 h 6779"/>
                <a:gd name="T88" fmla="*/ 3276 w 6137"/>
                <a:gd name="T89" fmla="*/ 357 h 6779"/>
                <a:gd name="T90" fmla="*/ 3239 w 6137"/>
                <a:gd name="T91" fmla="*/ 172 h 6779"/>
                <a:gd name="T92" fmla="*/ 3448 w 6137"/>
                <a:gd name="T93" fmla="*/ 0 h 6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37" h="6779">
                  <a:moveTo>
                    <a:pt x="3448" y="0"/>
                  </a:moveTo>
                  <a:lnTo>
                    <a:pt x="5844" y="2162"/>
                  </a:lnTo>
                  <a:lnTo>
                    <a:pt x="6064" y="5181"/>
                  </a:lnTo>
                  <a:lnTo>
                    <a:pt x="6137" y="5196"/>
                  </a:lnTo>
                  <a:lnTo>
                    <a:pt x="6078" y="5592"/>
                  </a:lnTo>
                  <a:lnTo>
                    <a:pt x="5507" y="5782"/>
                  </a:lnTo>
                  <a:lnTo>
                    <a:pt x="5301" y="5914"/>
                  </a:lnTo>
                  <a:lnTo>
                    <a:pt x="4745" y="6354"/>
                  </a:lnTo>
                  <a:lnTo>
                    <a:pt x="4070" y="6779"/>
                  </a:lnTo>
                  <a:lnTo>
                    <a:pt x="4041" y="6471"/>
                  </a:lnTo>
                  <a:lnTo>
                    <a:pt x="3587" y="6002"/>
                  </a:lnTo>
                  <a:lnTo>
                    <a:pt x="2693" y="5445"/>
                  </a:lnTo>
                  <a:lnTo>
                    <a:pt x="803" y="4315"/>
                  </a:lnTo>
                  <a:lnTo>
                    <a:pt x="0" y="3966"/>
                  </a:lnTo>
                  <a:lnTo>
                    <a:pt x="147" y="3930"/>
                  </a:lnTo>
                  <a:lnTo>
                    <a:pt x="277" y="3865"/>
                  </a:lnTo>
                  <a:lnTo>
                    <a:pt x="351" y="3615"/>
                  </a:lnTo>
                  <a:lnTo>
                    <a:pt x="1073" y="2893"/>
                  </a:lnTo>
                  <a:lnTo>
                    <a:pt x="897" y="2764"/>
                  </a:lnTo>
                  <a:lnTo>
                    <a:pt x="1082" y="2505"/>
                  </a:lnTo>
                  <a:lnTo>
                    <a:pt x="786" y="2347"/>
                  </a:lnTo>
                  <a:lnTo>
                    <a:pt x="906" y="2190"/>
                  </a:lnTo>
                  <a:lnTo>
                    <a:pt x="1156" y="2273"/>
                  </a:lnTo>
                  <a:lnTo>
                    <a:pt x="1258" y="2477"/>
                  </a:lnTo>
                  <a:lnTo>
                    <a:pt x="1202" y="2532"/>
                  </a:lnTo>
                  <a:lnTo>
                    <a:pt x="1369" y="2727"/>
                  </a:lnTo>
                  <a:lnTo>
                    <a:pt x="1295" y="2764"/>
                  </a:lnTo>
                  <a:lnTo>
                    <a:pt x="1277" y="2921"/>
                  </a:lnTo>
                  <a:lnTo>
                    <a:pt x="1341" y="3051"/>
                  </a:lnTo>
                  <a:lnTo>
                    <a:pt x="1526" y="2958"/>
                  </a:lnTo>
                  <a:lnTo>
                    <a:pt x="1721" y="3069"/>
                  </a:lnTo>
                  <a:lnTo>
                    <a:pt x="2184" y="3097"/>
                  </a:lnTo>
                  <a:lnTo>
                    <a:pt x="2332" y="3134"/>
                  </a:lnTo>
                  <a:lnTo>
                    <a:pt x="2600" y="2838"/>
                  </a:lnTo>
                  <a:lnTo>
                    <a:pt x="2674" y="2708"/>
                  </a:lnTo>
                  <a:lnTo>
                    <a:pt x="2720" y="2477"/>
                  </a:lnTo>
                  <a:lnTo>
                    <a:pt x="2619" y="1718"/>
                  </a:lnTo>
                  <a:lnTo>
                    <a:pt x="1526" y="1727"/>
                  </a:lnTo>
                  <a:lnTo>
                    <a:pt x="1989" y="1320"/>
                  </a:lnTo>
                  <a:lnTo>
                    <a:pt x="1961" y="1246"/>
                  </a:lnTo>
                  <a:lnTo>
                    <a:pt x="2693" y="505"/>
                  </a:lnTo>
                  <a:lnTo>
                    <a:pt x="2609" y="468"/>
                  </a:lnTo>
                  <a:lnTo>
                    <a:pt x="2637" y="376"/>
                  </a:lnTo>
                  <a:lnTo>
                    <a:pt x="2869" y="533"/>
                  </a:lnTo>
                  <a:lnTo>
                    <a:pt x="3276" y="357"/>
                  </a:lnTo>
                  <a:lnTo>
                    <a:pt x="3239" y="172"/>
                  </a:lnTo>
                  <a:lnTo>
                    <a:pt x="3448" y="0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143"/>
            <p:cNvSpPr>
              <a:spLocks noEditPoints="1"/>
            </p:cNvSpPr>
            <p:nvPr/>
          </p:nvSpPr>
          <p:spPr bwMode="auto">
            <a:xfrm>
              <a:off x="4165124" y="1968454"/>
              <a:ext cx="1954405" cy="2163890"/>
            </a:xfrm>
            <a:custGeom>
              <a:avLst/>
              <a:gdLst>
                <a:gd name="T0" fmla="*/ 11469 w 16298"/>
                <a:gd name="T1" fmla="*/ 5915 h 18035"/>
                <a:gd name="T2" fmla="*/ 11474 w 16298"/>
                <a:gd name="T3" fmla="*/ 5766 h 18035"/>
                <a:gd name="T4" fmla="*/ 12150 w 16298"/>
                <a:gd name="T5" fmla="*/ 5513 h 18035"/>
                <a:gd name="T6" fmla="*/ 12511 w 16298"/>
                <a:gd name="T7" fmla="*/ 5234 h 18035"/>
                <a:gd name="T8" fmla="*/ 12630 w 16298"/>
                <a:gd name="T9" fmla="*/ 5647 h 18035"/>
                <a:gd name="T10" fmla="*/ 12816 w 16298"/>
                <a:gd name="T11" fmla="*/ 5637 h 18035"/>
                <a:gd name="T12" fmla="*/ 13089 w 16298"/>
                <a:gd name="T13" fmla="*/ 5678 h 18035"/>
                <a:gd name="T14" fmla="*/ 13688 w 16298"/>
                <a:gd name="T15" fmla="*/ 5951 h 18035"/>
                <a:gd name="T16" fmla="*/ 13513 w 16298"/>
                <a:gd name="T17" fmla="*/ 6308 h 18035"/>
                <a:gd name="T18" fmla="*/ 12795 w 16298"/>
                <a:gd name="T19" fmla="*/ 6323 h 18035"/>
                <a:gd name="T20" fmla="*/ 12594 w 16298"/>
                <a:gd name="T21" fmla="*/ 6581 h 18035"/>
                <a:gd name="T22" fmla="*/ 12274 w 16298"/>
                <a:gd name="T23" fmla="*/ 6865 h 18035"/>
                <a:gd name="T24" fmla="*/ 12103 w 16298"/>
                <a:gd name="T25" fmla="*/ 6767 h 18035"/>
                <a:gd name="T26" fmla="*/ 11758 w 16298"/>
                <a:gd name="T27" fmla="*/ 6989 h 18035"/>
                <a:gd name="T28" fmla="*/ 11262 w 16298"/>
                <a:gd name="T29" fmla="*/ 6963 h 18035"/>
                <a:gd name="T30" fmla="*/ 11668 w 16298"/>
                <a:gd name="T31" fmla="*/ 15097 h 18035"/>
                <a:gd name="T32" fmla="*/ 12614 w 16298"/>
                <a:gd name="T33" fmla="*/ 15386 h 18035"/>
                <a:gd name="T34" fmla="*/ 13137 w 16298"/>
                <a:gd name="T35" fmla="*/ 15553 h 18035"/>
                <a:gd name="T36" fmla="*/ 13349 w 16298"/>
                <a:gd name="T37" fmla="*/ 15242 h 18035"/>
                <a:gd name="T38" fmla="*/ 14072 w 16298"/>
                <a:gd name="T39" fmla="*/ 15064 h 18035"/>
                <a:gd name="T40" fmla="*/ 14784 w 16298"/>
                <a:gd name="T41" fmla="*/ 15097 h 18035"/>
                <a:gd name="T42" fmla="*/ 15074 w 16298"/>
                <a:gd name="T43" fmla="*/ 14841 h 18035"/>
                <a:gd name="T44" fmla="*/ 14840 w 16298"/>
                <a:gd name="T45" fmla="*/ 14563 h 18035"/>
                <a:gd name="T46" fmla="*/ 15419 w 16298"/>
                <a:gd name="T47" fmla="*/ 14618 h 18035"/>
                <a:gd name="T48" fmla="*/ 15619 w 16298"/>
                <a:gd name="T49" fmla="*/ 14685 h 18035"/>
                <a:gd name="T50" fmla="*/ 15964 w 16298"/>
                <a:gd name="T51" fmla="*/ 14897 h 18035"/>
                <a:gd name="T52" fmla="*/ 15875 w 16298"/>
                <a:gd name="T53" fmla="*/ 15932 h 18035"/>
                <a:gd name="T54" fmla="*/ 15319 w 16298"/>
                <a:gd name="T55" fmla="*/ 16332 h 18035"/>
                <a:gd name="T56" fmla="*/ 14261 w 16298"/>
                <a:gd name="T57" fmla="*/ 16822 h 18035"/>
                <a:gd name="T58" fmla="*/ 12845 w 16298"/>
                <a:gd name="T59" fmla="*/ 17240 h 18035"/>
                <a:gd name="T60" fmla="*/ 12280 w 16298"/>
                <a:gd name="T61" fmla="*/ 18035 h 18035"/>
                <a:gd name="T62" fmla="*/ 11322 w 16298"/>
                <a:gd name="T63" fmla="*/ 17189 h 18035"/>
                <a:gd name="T64" fmla="*/ 7078 w 16298"/>
                <a:gd name="T65" fmla="*/ 14678 h 18035"/>
                <a:gd name="T66" fmla="*/ 5476 w 16298"/>
                <a:gd name="T67" fmla="*/ 13733 h 18035"/>
                <a:gd name="T68" fmla="*/ 4065 w 16298"/>
                <a:gd name="T69" fmla="*/ 12684 h 18035"/>
                <a:gd name="T70" fmla="*/ 3866 w 16298"/>
                <a:gd name="T71" fmla="*/ 11279 h 18035"/>
                <a:gd name="T72" fmla="*/ 3063 w 16298"/>
                <a:gd name="T73" fmla="*/ 9548 h 18035"/>
                <a:gd name="T74" fmla="*/ 438 w 16298"/>
                <a:gd name="T75" fmla="*/ 8929 h 18035"/>
                <a:gd name="T76" fmla="*/ 999 w 16298"/>
                <a:gd name="T77" fmla="*/ 5569 h 18035"/>
                <a:gd name="T78" fmla="*/ 1048 w 16298"/>
                <a:gd name="T79" fmla="*/ 3910 h 18035"/>
                <a:gd name="T80" fmla="*/ 1167 w 16298"/>
                <a:gd name="T81" fmla="*/ 3966 h 18035"/>
                <a:gd name="T82" fmla="*/ 1518 w 16298"/>
                <a:gd name="T83" fmla="*/ 3615 h 18035"/>
                <a:gd name="T84" fmla="*/ 2249 w 16298"/>
                <a:gd name="T85" fmla="*/ 2505 h 18035"/>
                <a:gd name="T86" fmla="*/ 2323 w 16298"/>
                <a:gd name="T87" fmla="*/ 2273 h 18035"/>
                <a:gd name="T88" fmla="*/ 2536 w 16298"/>
                <a:gd name="T89" fmla="*/ 2727 h 18035"/>
                <a:gd name="T90" fmla="*/ 2508 w 16298"/>
                <a:gd name="T91" fmla="*/ 3051 h 18035"/>
                <a:gd name="T92" fmla="*/ 3351 w 16298"/>
                <a:gd name="T93" fmla="*/ 3097 h 18035"/>
                <a:gd name="T94" fmla="*/ 3841 w 16298"/>
                <a:gd name="T95" fmla="*/ 2708 h 18035"/>
                <a:gd name="T96" fmla="*/ 2693 w 16298"/>
                <a:gd name="T97" fmla="*/ 1727 h 18035"/>
                <a:gd name="T98" fmla="*/ 3860 w 16298"/>
                <a:gd name="T99" fmla="*/ 505 h 18035"/>
                <a:gd name="T100" fmla="*/ 4036 w 16298"/>
                <a:gd name="T101" fmla="*/ 533 h 18035"/>
                <a:gd name="T102" fmla="*/ 4615 w 16298"/>
                <a:gd name="T103" fmla="*/ 0 h 18035"/>
                <a:gd name="T104" fmla="*/ 9942 w 16298"/>
                <a:gd name="T105" fmla="*/ 4849 h 18035"/>
                <a:gd name="T106" fmla="*/ 10350 w 16298"/>
                <a:gd name="T107" fmla="*/ 5664 h 18035"/>
                <a:gd name="T108" fmla="*/ 10635 w 16298"/>
                <a:gd name="T109" fmla="*/ 6235 h 18035"/>
                <a:gd name="T110" fmla="*/ 10505 w 16298"/>
                <a:gd name="T111" fmla="*/ 7263 h 18035"/>
                <a:gd name="T112" fmla="*/ 10879 w 16298"/>
                <a:gd name="T113" fmla="*/ 9866 h 18035"/>
                <a:gd name="T114" fmla="*/ 10676 w 16298"/>
                <a:gd name="T115" fmla="*/ 12710 h 18035"/>
                <a:gd name="T116" fmla="*/ 10962 w 16298"/>
                <a:gd name="T117" fmla="*/ 13169 h 18035"/>
                <a:gd name="T118" fmla="*/ 13193 w 16298"/>
                <a:gd name="T119" fmla="*/ 12437 h 18035"/>
                <a:gd name="T120" fmla="*/ 13338 w 16298"/>
                <a:gd name="T121" fmla="*/ 13394 h 18035"/>
                <a:gd name="T122" fmla="*/ 12002 w 16298"/>
                <a:gd name="T123" fmla="*/ 13895 h 18035"/>
                <a:gd name="T124" fmla="*/ 11579 w 16298"/>
                <a:gd name="T125" fmla="*/ 14952 h 18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98" h="18035">
                  <a:moveTo>
                    <a:pt x="10777" y="6385"/>
                  </a:moveTo>
                  <a:lnTo>
                    <a:pt x="11087" y="6132"/>
                  </a:lnTo>
                  <a:lnTo>
                    <a:pt x="11469" y="5915"/>
                  </a:lnTo>
                  <a:lnTo>
                    <a:pt x="11448" y="5864"/>
                  </a:lnTo>
                  <a:lnTo>
                    <a:pt x="11510" y="5833"/>
                  </a:lnTo>
                  <a:lnTo>
                    <a:pt x="11474" y="5766"/>
                  </a:lnTo>
                  <a:lnTo>
                    <a:pt x="11587" y="5709"/>
                  </a:lnTo>
                  <a:lnTo>
                    <a:pt x="11603" y="5760"/>
                  </a:lnTo>
                  <a:lnTo>
                    <a:pt x="12150" y="5513"/>
                  </a:lnTo>
                  <a:lnTo>
                    <a:pt x="12062" y="5332"/>
                  </a:lnTo>
                  <a:lnTo>
                    <a:pt x="12351" y="5188"/>
                  </a:lnTo>
                  <a:lnTo>
                    <a:pt x="12511" y="5234"/>
                  </a:lnTo>
                  <a:lnTo>
                    <a:pt x="12279" y="5348"/>
                  </a:lnTo>
                  <a:lnTo>
                    <a:pt x="12372" y="5709"/>
                  </a:lnTo>
                  <a:lnTo>
                    <a:pt x="12630" y="5647"/>
                  </a:lnTo>
                  <a:lnTo>
                    <a:pt x="12666" y="5781"/>
                  </a:lnTo>
                  <a:lnTo>
                    <a:pt x="12842" y="5709"/>
                  </a:lnTo>
                  <a:lnTo>
                    <a:pt x="12816" y="5637"/>
                  </a:lnTo>
                  <a:lnTo>
                    <a:pt x="12909" y="5631"/>
                  </a:lnTo>
                  <a:lnTo>
                    <a:pt x="13105" y="5781"/>
                  </a:lnTo>
                  <a:lnTo>
                    <a:pt x="13089" y="5678"/>
                  </a:lnTo>
                  <a:lnTo>
                    <a:pt x="13187" y="5668"/>
                  </a:lnTo>
                  <a:lnTo>
                    <a:pt x="13172" y="5771"/>
                  </a:lnTo>
                  <a:lnTo>
                    <a:pt x="13688" y="5951"/>
                  </a:lnTo>
                  <a:lnTo>
                    <a:pt x="13771" y="6055"/>
                  </a:lnTo>
                  <a:lnTo>
                    <a:pt x="13698" y="6261"/>
                  </a:lnTo>
                  <a:lnTo>
                    <a:pt x="13513" y="6308"/>
                  </a:lnTo>
                  <a:lnTo>
                    <a:pt x="13095" y="5988"/>
                  </a:lnTo>
                  <a:lnTo>
                    <a:pt x="12816" y="6179"/>
                  </a:lnTo>
                  <a:lnTo>
                    <a:pt x="12795" y="6323"/>
                  </a:lnTo>
                  <a:lnTo>
                    <a:pt x="12682" y="6328"/>
                  </a:lnTo>
                  <a:lnTo>
                    <a:pt x="12707" y="6375"/>
                  </a:lnTo>
                  <a:lnTo>
                    <a:pt x="12594" y="6581"/>
                  </a:lnTo>
                  <a:lnTo>
                    <a:pt x="12367" y="6622"/>
                  </a:lnTo>
                  <a:lnTo>
                    <a:pt x="12367" y="6819"/>
                  </a:lnTo>
                  <a:lnTo>
                    <a:pt x="12274" y="6865"/>
                  </a:lnTo>
                  <a:lnTo>
                    <a:pt x="12325" y="6994"/>
                  </a:lnTo>
                  <a:lnTo>
                    <a:pt x="12238" y="7072"/>
                  </a:lnTo>
                  <a:lnTo>
                    <a:pt x="12103" y="6767"/>
                  </a:lnTo>
                  <a:lnTo>
                    <a:pt x="11820" y="6906"/>
                  </a:lnTo>
                  <a:lnTo>
                    <a:pt x="11856" y="6958"/>
                  </a:lnTo>
                  <a:lnTo>
                    <a:pt x="11758" y="6989"/>
                  </a:lnTo>
                  <a:lnTo>
                    <a:pt x="11675" y="6839"/>
                  </a:lnTo>
                  <a:lnTo>
                    <a:pt x="11438" y="7103"/>
                  </a:lnTo>
                  <a:lnTo>
                    <a:pt x="11262" y="6963"/>
                  </a:lnTo>
                  <a:lnTo>
                    <a:pt x="10777" y="6385"/>
                  </a:lnTo>
                  <a:close/>
                  <a:moveTo>
                    <a:pt x="11579" y="14952"/>
                  </a:moveTo>
                  <a:lnTo>
                    <a:pt x="11668" y="15097"/>
                  </a:lnTo>
                  <a:lnTo>
                    <a:pt x="12169" y="15331"/>
                  </a:lnTo>
                  <a:lnTo>
                    <a:pt x="12637" y="15308"/>
                  </a:lnTo>
                  <a:lnTo>
                    <a:pt x="12614" y="15386"/>
                  </a:lnTo>
                  <a:lnTo>
                    <a:pt x="12659" y="15598"/>
                  </a:lnTo>
                  <a:lnTo>
                    <a:pt x="12815" y="15653"/>
                  </a:lnTo>
                  <a:lnTo>
                    <a:pt x="13137" y="15553"/>
                  </a:lnTo>
                  <a:lnTo>
                    <a:pt x="13093" y="15475"/>
                  </a:lnTo>
                  <a:lnTo>
                    <a:pt x="13126" y="15253"/>
                  </a:lnTo>
                  <a:lnTo>
                    <a:pt x="13349" y="15242"/>
                  </a:lnTo>
                  <a:lnTo>
                    <a:pt x="13382" y="15342"/>
                  </a:lnTo>
                  <a:lnTo>
                    <a:pt x="13816" y="15208"/>
                  </a:lnTo>
                  <a:lnTo>
                    <a:pt x="14072" y="15064"/>
                  </a:lnTo>
                  <a:lnTo>
                    <a:pt x="14339" y="15119"/>
                  </a:lnTo>
                  <a:lnTo>
                    <a:pt x="14673" y="14930"/>
                  </a:lnTo>
                  <a:lnTo>
                    <a:pt x="14784" y="15097"/>
                  </a:lnTo>
                  <a:lnTo>
                    <a:pt x="15174" y="15019"/>
                  </a:lnTo>
                  <a:lnTo>
                    <a:pt x="15163" y="14919"/>
                  </a:lnTo>
                  <a:lnTo>
                    <a:pt x="15074" y="14841"/>
                  </a:lnTo>
                  <a:lnTo>
                    <a:pt x="14940" y="14919"/>
                  </a:lnTo>
                  <a:lnTo>
                    <a:pt x="14784" y="14841"/>
                  </a:lnTo>
                  <a:lnTo>
                    <a:pt x="14840" y="14563"/>
                  </a:lnTo>
                  <a:lnTo>
                    <a:pt x="15029" y="14563"/>
                  </a:lnTo>
                  <a:lnTo>
                    <a:pt x="15085" y="14518"/>
                  </a:lnTo>
                  <a:lnTo>
                    <a:pt x="15419" y="14618"/>
                  </a:lnTo>
                  <a:lnTo>
                    <a:pt x="15374" y="14885"/>
                  </a:lnTo>
                  <a:lnTo>
                    <a:pt x="15474" y="14863"/>
                  </a:lnTo>
                  <a:lnTo>
                    <a:pt x="15619" y="14685"/>
                  </a:lnTo>
                  <a:lnTo>
                    <a:pt x="15797" y="14808"/>
                  </a:lnTo>
                  <a:lnTo>
                    <a:pt x="15719" y="14852"/>
                  </a:lnTo>
                  <a:lnTo>
                    <a:pt x="15964" y="14897"/>
                  </a:lnTo>
                  <a:lnTo>
                    <a:pt x="16153" y="15130"/>
                  </a:lnTo>
                  <a:lnTo>
                    <a:pt x="16298" y="15453"/>
                  </a:lnTo>
                  <a:lnTo>
                    <a:pt x="15875" y="15932"/>
                  </a:lnTo>
                  <a:lnTo>
                    <a:pt x="15419" y="15909"/>
                  </a:lnTo>
                  <a:lnTo>
                    <a:pt x="15307" y="16054"/>
                  </a:lnTo>
                  <a:lnTo>
                    <a:pt x="15319" y="16332"/>
                  </a:lnTo>
                  <a:lnTo>
                    <a:pt x="15140" y="16722"/>
                  </a:lnTo>
                  <a:lnTo>
                    <a:pt x="14740" y="16822"/>
                  </a:lnTo>
                  <a:lnTo>
                    <a:pt x="14261" y="16822"/>
                  </a:lnTo>
                  <a:lnTo>
                    <a:pt x="13683" y="16922"/>
                  </a:lnTo>
                  <a:lnTo>
                    <a:pt x="13119" y="16936"/>
                  </a:lnTo>
                  <a:lnTo>
                    <a:pt x="12845" y="17240"/>
                  </a:lnTo>
                  <a:lnTo>
                    <a:pt x="12896" y="17295"/>
                  </a:lnTo>
                  <a:lnTo>
                    <a:pt x="12703" y="17512"/>
                  </a:lnTo>
                  <a:lnTo>
                    <a:pt x="12280" y="18035"/>
                  </a:lnTo>
                  <a:lnTo>
                    <a:pt x="11869" y="17668"/>
                  </a:lnTo>
                  <a:lnTo>
                    <a:pt x="11874" y="17663"/>
                  </a:lnTo>
                  <a:lnTo>
                    <a:pt x="11322" y="17189"/>
                  </a:lnTo>
                  <a:lnTo>
                    <a:pt x="10345" y="16576"/>
                  </a:lnTo>
                  <a:lnTo>
                    <a:pt x="10343" y="16582"/>
                  </a:lnTo>
                  <a:lnTo>
                    <a:pt x="7078" y="14678"/>
                  </a:lnTo>
                  <a:lnTo>
                    <a:pt x="6503" y="14179"/>
                  </a:lnTo>
                  <a:lnTo>
                    <a:pt x="6217" y="13938"/>
                  </a:lnTo>
                  <a:lnTo>
                    <a:pt x="5476" y="13733"/>
                  </a:lnTo>
                  <a:lnTo>
                    <a:pt x="4896" y="13117"/>
                  </a:lnTo>
                  <a:lnTo>
                    <a:pt x="4791" y="13047"/>
                  </a:lnTo>
                  <a:lnTo>
                    <a:pt x="4065" y="12684"/>
                  </a:lnTo>
                  <a:cubicBezTo>
                    <a:pt x="4065" y="12684"/>
                    <a:pt x="3852" y="12546"/>
                    <a:pt x="3790" y="12444"/>
                  </a:cubicBezTo>
                  <a:cubicBezTo>
                    <a:pt x="3728" y="12341"/>
                    <a:pt x="3695" y="12203"/>
                    <a:pt x="3695" y="12022"/>
                  </a:cubicBezTo>
                  <a:cubicBezTo>
                    <a:pt x="3694" y="11842"/>
                    <a:pt x="3866" y="11279"/>
                    <a:pt x="3866" y="11279"/>
                  </a:cubicBezTo>
                  <a:lnTo>
                    <a:pt x="3891" y="11082"/>
                  </a:lnTo>
                  <a:lnTo>
                    <a:pt x="3310" y="9809"/>
                  </a:lnTo>
                  <a:lnTo>
                    <a:pt x="3063" y="9548"/>
                  </a:lnTo>
                  <a:lnTo>
                    <a:pt x="2698" y="9496"/>
                  </a:lnTo>
                  <a:lnTo>
                    <a:pt x="2062" y="9462"/>
                  </a:lnTo>
                  <a:lnTo>
                    <a:pt x="438" y="8929"/>
                  </a:lnTo>
                  <a:lnTo>
                    <a:pt x="0" y="8764"/>
                  </a:lnTo>
                  <a:lnTo>
                    <a:pt x="0" y="7762"/>
                  </a:lnTo>
                  <a:lnTo>
                    <a:pt x="999" y="5569"/>
                  </a:lnTo>
                  <a:lnTo>
                    <a:pt x="1073" y="5310"/>
                  </a:lnTo>
                  <a:lnTo>
                    <a:pt x="1122" y="4603"/>
                  </a:lnTo>
                  <a:lnTo>
                    <a:pt x="1048" y="3910"/>
                  </a:lnTo>
                  <a:lnTo>
                    <a:pt x="1166" y="3967"/>
                  </a:lnTo>
                  <a:lnTo>
                    <a:pt x="1169" y="3967"/>
                  </a:lnTo>
                  <a:lnTo>
                    <a:pt x="1167" y="3966"/>
                  </a:lnTo>
                  <a:lnTo>
                    <a:pt x="1314" y="3930"/>
                  </a:lnTo>
                  <a:lnTo>
                    <a:pt x="1444" y="3865"/>
                  </a:lnTo>
                  <a:lnTo>
                    <a:pt x="1518" y="3615"/>
                  </a:lnTo>
                  <a:lnTo>
                    <a:pt x="2240" y="2893"/>
                  </a:lnTo>
                  <a:lnTo>
                    <a:pt x="2064" y="2764"/>
                  </a:lnTo>
                  <a:lnTo>
                    <a:pt x="2249" y="2505"/>
                  </a:lnTo>
                  <a:lnTo>
                    <a:pt x="1953" y="2347"/>
                  </a:lnTo>
                  <a:lnTo>
                    <a:pt x="2073" y="2190"/>
                  </a:lnTo>
                  <a:lnTo>
                    <a:pt x="2323" y="2273"/>
                  </a:lnTo>
                  <a:lnTo>
                    <a:pt x="2425" y="2477"/>
                  </a:lnTo>
                  <a:lnTo>
                    <a:pt x="2369" y="2532"/>
                  </a:lnTo>
                  <a:lnTo>
                    <a:pt x="2536" y="2727"/>
                  </a:lnTo>
                  <a:lnTo>
                    <a:pt x="2462" y="2764"/>
                  </a:lnTo>
                  <a:lnTo>
                    <a:pt x="2444" y="2921"/>
                  </a:lnTo>
                  <a:lnTo>
                    <a:pt x="2508" y="3051"/>
                  </a:lnTo>
                  <a:lnTo>
                    <a:pt x="2693" y="2958"/>
                  </a:lnTo>
                  <a:lnTo>
                    <a:pt x="2893" y="3075"/>
                  </a:lnTo>
                  <a:lnTo>
                    <a:pt x="3351" y="3097"/>
                  </a:lnTo>
                  <a:lnTo>
                    <a:pt x="3504" y="3145"/>
                  </a:lnTo>
                  <a:lnTo>
                    <a:pt x="3788" y="2838"/>
                  </a:lnTo>
                  <a:lnTo>
                    <a:pt x="3841" y="2708"/>
                  </a:lnTo>
                  <a:lnTo>
                    <a:pt x="3888" y="2477"/>
                  </a:lnTo>
                  <a:lnTo>
                    <a:pt x="3786" y="1718"/>
                  </a:lnTo>
                  <a:lnTo>
                    <a:pt x="2693" y="1727"/>
                  </a:lnTo>
                  <a:lnTo>
                    <a:pt x="3156" y="1320"/>
                  </a:lnTo>
                  <a:lnTo>
                    <a:pt x="3129" y="1246"/>
                  </a:lnTo>
                  <a:lnTo>
                    <a:pt x="3860" y="505"/>
                  </a:lnTo>
                  <a:lnTo>
                    <a:pt x="3776" y="468"/>
                  </a:lnTo>
                  <a:lnTo>
                    <a:pt x="3804" y="376"/>
                  </a:lnTo>
                  <a:lnTo>
                    <a:pt x="4036" y="533"/>
                  </a:lnTo>
                  <a:lnTo>
                    <a:pt x="4443" y="357"/>
                  </a:lnTo>
                  <a:lnTo>
                    <a:pt x="4406" y="172"/>
                  </a:lnTo>
                  <a:lnTo>
                    <a:pt x="4615" y="0"/>
                  </a:lnTo>
                  <a:lnTo>
                    <a:pt x="9749" y="4678"/>
                  </a:lnTo>
                  <a:lnTo>
                    <a:pt x="9921" y="4678"/>
                  </a:lnTo>
                  <a:lnTo>
                    <a:pt x="9942" y="4849"/>
                  </a:lnTo>
                  <a:lnTo>
                    <a:pt x="10103" y="5032"/>
                  </a:lnTo>
                  <a:lnTo>
                    <a:pt x="10275" y="5364"/>
                  </a:lnTo>
                  <a:lnTo>
                    <a:pt x="10350" y="5664"/>
                  </a:lnTo>
                  <a:lnTo>
                    <a:pt x="10446" y="6115"/>
                  </a:lnTo>
                  <a:lnTo>
                    <a:pt x="10649" y="6231"/>
                  </a:lnTo>
                  <a:lnTo>
                    <a:pt x="10635" y="6235"/>
                  </a:lnTo>
                  <a:lnTo>
                    <a:pt x="10450" y="6504"/>
                  </a:lnTo>
                  <a:lnTo>
                    <a:pt x="10505" y="7263"/>
                  </a:lnTo>
                  <a:lnTo>
                    <a:pt x="10505" y="7263"/>
                  </a:lnTo>
                  <a:lnTo>
                    <a:pt x="10616" y="9286"/>
                  </a:lnTo>
                  <a:lnTo>
                    <a:pt x="10654" y="9758"/>
                  </a:lnTo>
                  <a:lnTo>
                    <a:pt x="10879" y="9866"/>
                  </a:lnTo>
                  <a:lnTo>
                    <a:pt x="10716" y="10162"/>
                  </a:lnTo>
                  <a:lnTo>
                    <a:pt x="10675" y="12710"/>
                  </a:lnTo>
                  <a:lnTo>
                    <a:pt x="10676" y="12710"/>
                  </a:lnTo>
                  <a:lnTo>
                    <a:pt x="10676" y="12710"/>
                  </a:lnTo>
                  <a:lnTo>
                    <a:pt x="10784" y="13072"/>
                  </a:lnTo>
                  <a:lnTo>
                    <a:pt x="10962" y="13169"/>
                  </a:lnTo>
                  <a:lnTo>
                    <a:pt x="11913" y="13038"/>
                  </a:lnTo>
                  <a:lnTo>
                    <a:pt x="13071" y="12615"/>
                  </a:lnTo>
                  <a:lnTo>
                    <a:pt x="13193" y="12437"/>
                  </a:lnTo>
                  <a:lnTo>
                    <a:pt x="13327" y="12660"/>
                  </a:lnTo>
                  <a:lnTo>
                    <a:pt x="13182" y="12749"/>
                  </a:lnTo>
                  <a:lnTo>
                    <a:pt x="13338" y="13394"/>
                  </a:lnTo>
                  <a:lnTo>
                    <a:pt x="12815" y="13316"/>
                  </a:lnTo>
                  <a:lnTo>
                    <a:pt x="12392" y="13739"/>
                  </a:lnTo>
                  <a:lnTo>
                    <a:pt x="12002" y="13895"/>
                  </a:lnTo>
                  <a:lnTo>
                    <a:pt x="11791" y="14229"/>
                  </a:lnTo>
                  <a:lnTo>
                    <a:pt x="11680" y="14596"/>
                  </a:lnTo>
                  <a:lnTo>
                    <a:pt x="11579" y="1495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36"/>
            <p:cNvSpPr>
              <a:spLocks/>
            </p:cNvSpPr>
            <p:nvPr/>
          </p:nvSpPr>
          <p:spPr bwMode="auto">
            <a:xfrm>
              <a:off x="4445970" y="5023224"/>
              <a:ext cx="623845" cy="366020"/>
            </a:xfrm>
            <a:custGeom>
              <a:avLst/>
              <a:gdLst>
                <a:gd name="T0" fmla="*/ 1902 w 5201"/>
                <a:gd name="T1" fmla="*/ 2913 h 3052"/>
                <a:gd name="T2" fmla="*/ 2209 w 5201"/>
                <a:gd name="T3" fmla="*/ 3052 h 3052"/>
                <a:gd name="T4" fmla="*/ 2291 w 5201"/>
                <a:gd name="T5" fmla="*/ 2669 h 3052"/>
                <a:gd name="T6" fmla="*/ 3137 w 5201"/>
                <a:gd name="T7" fmla="*/ 2025 h 3052"/>
                <a:gd name="T8" fmla="*/ 3497 w 5201"/>
                <a:gd name="T9" fmla="*/ 1759 h 3052"/>
                <a:gd name="T10" fmla="*/ 4900 w 5201"/>
                <a:gd name="T11" fmla="*/ 361 h 3052"/>
                <a:gd name="T12" fmla="*/ 5172 w 5201"/>
                <a:gd name="T13" fmla="*/ 379 h 3052"/>
                <a:gd name="T14" fmla="*/ 5201 w 5201"/>
                <a:gd name="T15" fmla="*/ 309 h 3052"/>
                <a:gd name="T16" fmla="*/ 4612 w 5201"/>
                <a:gd name="T17" fmla="*/ 0 h 3052"/>
                <a:gd name="T18" fmla="*/ 4468 w 5201"/>
                <a:gd name="T19" fmla="*/ 186 h 3052"/>
                <a:gd name="T20" fmla="*/ 4262 w 5201"/>
                <a:gd name="T21" fmla="*/ 257 h 3052"/>
                <a:gd name="T22" fmla="*/ 3984 w 5201"/>
                <a:gd name="T23" fmla="*/ 460 h 3052"/>
                <a:gd name="T24" fmla="*/ 3856 w 5201"/>
                <a:gd name="T25" fmla="*/ 483 h 3052"/>
                <a:gd name="T26" fmla="*/ 3578 w 5201"/>
                <a:gd name="T27" fmla="*/ 632 h 3052"/>
                <a:gd name="T28" fmla="*/ 2216 w 5201"/>
                <a:gd name="T29" fmla="*/ 659 h 3052"/>
                <a:gd name="T30" fmla="*/ 2122 w 5201"/>
                <a:gd name="T31" fmla="*/ 535 h 3052"/>
                <a:gd name="T32" fmla="*/ 638 w 5201"/>
                <a:gd name="T33" fmla="*/ 970 h 3052"/>
                <a:gd name="T34" fmla="*/ 0 w 5201"/>
                <a:gd name="T35" fmla="*/ 1341 h 3052"/>
                <a:gd name="T36" fmla="*/ 177 w 5201"/>
                <a:gd name="T37" fmla="*/ 1450 h 3052"/>
                <a:gd name="T38" fmla="*/ 267 w 5201"/>
                <a:gd name="T39" fmla="*/ 1591 h 3052"/>
                <a:gd name="T40" fmla="*/ 400 w 5201"/>
                <a:gd name="T41" fmla="*/ 1591 h 3052"/>
                <a:gd name="T42" fmla="*/ 517 w 5201"/>
                <a:gd name="T43" fmla="*/ 1773 h 3052"/>
                <a:gd name="T44" fmla="*/ 516 w 5201"/>
                <a:gd name="T45" fmla="*/ 1875 h 3052"/>
                <a:gd name="T46" fmla="*/ 714 w 5201"/>
                <a:gd name="T47" fmla="*/ 2008 h 3052"/>
                <a:gd name="T48" fmla="*/ 973 w 5201"/>
                <a:gd name="T49" fmla="*/ 2027 h 3052"/>
                <a:gd name="T50" fmla="*/ 1002 w 5201"/>
                <a:gd name="T51" fmla="*/ 2151 h 3052"/>
                <a:gd name="T52" fmla="*/ 1299 w 5201"/>
                <a:gd name="T53" fmla="*/ 2210 h 3052"/>
                <a:gd name="T54" fmla="*/ 1386 w 5201"/>
                <a:gd name="T55" fmla="*/ 2304 h 3052"/>
                <a:gd name="T56" fmla="*/ 1562 w 5201"/>
                <a:gd name="T57" fmla="*/ 2384 h 3052"/>
                <a:gd name="T58" fmla="*/ 1624 w 5201"/>
                <a:gd name="T59" fmla="*/ 2524 h 3052"/>
                <a:gd name="T60" fmla="*/ 1902 w 5201"/>
                <a:gd name="T61" fmla="*/ 2913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01" h="3052">
                  <a:moveTo>
                    <a:pt x="1902" y="2913"/>
                  </a:moveTo>
                  <a:lnTo>
                    <a:pt x="2209" y="3052"/>
                  </a:lnTo>
                  <a:lnTo>
                    <a:pt x="2291" y="2669"/>
                  </a:lnTo>
                  <a:lnTo>
                    <a:pt x="3137" y="2025"/>
                  </a:lnTo>
                  <a:lnTo>
                    <a:pt x="3497" y="1759"/>
                  </a:lnTo>
                  <a:lnTo>
                    <a:pt x="4900" y="361"/>
                  </a:lnTo>
                  <a:lnTo>
                    <a:pt x="5172" y="379"/>
                  </a:lnTo>
                  <a:lnTo>
                    <a:pt x="5201" y="309"/>
                  </a:lnTo>
                  <a:lnTo>
                    <a:pt x="4612" y="0"/>
                  </a:lnTo>
                  <a:cubicBezTo>
                    <a:pt x="4612" y="0"/>
                    <a:pt x="4549" y="139"/>
                    <a:pt x="4468" y="186"/>
                  </a:cubicBezTo>
                  <a:cubicBezTo>
                    <a:pt x="4387" y="232"/>
                    <a:pt x="4337" y="225"/>
                    <a:pt x="4262" y="257"/>
                  </a:cubicBezTo>
                  <a:cubicBezTo>
                    <a:pt x="4187" y="289"/>
                    <a:pt x="4042" y="448"/>
                    <a:pt x="3984" y="460"/>
                  </a:cubicBezTo>
                  <a:cubicBezTo>
                    <a:pt x="3926" y="472"/>
                    <a:pt x="3919" y="463"/>
                    <a:pt x="3856" y="483"/>
                  </a:cubicBezTo>
                  <a:cubicBezTo>
                    <a:pt x="3793" y="503"/>
                    <a:pt x="3770" y="609"/>
                    <a:pt x="3578" y="632"/>
                  </a:cubicBezTo>
                  <a:cubicBezTo>
                    <a:pt x="3387" y="655"/>
                    <a:pt x="2291" y="759"/>
                    <a:pt x="2216" y="659"/>
                  </a:cubicBezTo>
                  <a:lnTo>
                    <a:pt x="2122" y="535"/>
                  </a:lnTo>
                  <a:lnTo>
                    <a:pt x="638" y="970"/>
                  </a:lnTo>
                  <a:cubicBezTo>
                    <a:pt x="638" y="970"/>
                    <a:pt x="136" y="1236"/>
                    <a:pt x="0" y="1341"/>
                  </a:cubicBezTo>
                  <a:cubicBezTo>
                    <a:pt x="44" y="1430"/>
                    <a:pt x="153" y="1476"/>
                    <a:pt x="177" y="1450"/>
                  </a:cubicBezTo>
                  <a:cubicBezTo>
                    <a:pt x="223" y="1398"/>
                    <a:pt x="267" y="1591"/>
                    <a:pt x="267" y="1591"/>
                  </a:cubicBezTo>
                  <a:lnTo>
                    <a:pt x="400" y="1591"/>
                  </a:lnTo>
                  <a:lnTo>
                    <a:pt x="517" y="1773"/>
                  </a:lnTo>
                  <a:cubicBezTo>
                    <a:pt x="517" y="1773"/>
                    <a:pt x="493" y="1840"/>
                    <a:pt x="516" y="1875"/>
                  </a:cubicBezTo>
                  <a:cubicBezTo>
                    <a:pt x="540" y="1910"/>
                    <a:pt x="636" y="1987"/>
                    <a:pt x="714" y="2008"/>
                  </a:cubicBezTo>
                  <a:cubicBezTo>
                    <a:pt x="791" y="2029"/>
                    <a:pt x="973" y="2027"/>
                    <a:pt x="973" y="2027"/>
                  </a:cubicBezTo>
                  <a:lnTo>
                    <a:pt x="1002" y="2151"/>
                  </a:lnTo>
                  <a:lnTo>
                    <a:pt x="1299" y="2210"/>
                  </a:lnTo>
                  <a:lnTo>
                    <a:pt x="1386" y="2304"/>
                  </a:lnTo>
                  <a:lnTo>
                    <a:pt x="1562" y="2384"/>
                  </a:lnTo>
                  <a:lnTo>
                    <a:pt x="1624" y="2524"/>
                  </a:lnTo>
                  <a:lnTo>
                    <a:pt x="1902" y="291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49"/>
            <p:cNvSpPr>
              <a:spLocks/>
            </p:cNvSpPr>
            <p:nvPr/>
          </p:nvSpPr>
          <p:spPr bwMode="auto">
            <a:xfrm>
              <a:off x="4676171" y="4866686"/>
              <a:ext cx="324583" cy="244014"/>
            </a:xfrm>
            <a:custGeom>
              <a:avLst/>
              <a:gdLst>
                <a:gd name="T0" fmla="*/ 214 w 2711"/>
                <a:gd name="T1" fmla="*/ 1840 h 2038"/>
                <a:gd name="T2" fmla="*/ 284 w 2711"/>
                <a:gd name="T3" fmla="*/ 2038 h 2038"/>
                <a:gd name="T4" fmla="*/ 1768 w 2711"/>
                <a:gd name="T5" fmla="*/ 1956 h 2038"/>
                <a:gd name="T6" fmla="*/ 1948 w 2711"/>
                <a:gd name="T7" fmla="*/ 1788 h 2038"/>
                <a:gd name="T8" fmla="*/ 2110 w 2711"/>
                <a:gd name="T9" fmla="*/ 1765 h 2038"/>
                <a:gd name="T10" fmla="*/ 2371 w 2711"/>
                <a:gd name="T11" fmla="*/ 1556 h 2038"/>
                <a:gd name="T12" fmla="*/ 2528 w 2711"/>
                <a:gd name="T13" fmla="*/ 1545 h 2038"/>
                <a:gd name="T14" fmla="*/ 2711 w 2711"/>
                <a:gd name="T15" fmla="*/ 1311 h 2038"/>
                <a:gd name="T16" fmla="*/ 1861 w 2711"/>
                <a:gd name="T17" fmla="*/ 814 h 2038"/>
                <a:gd name="T18" fmla="*/ 1583 w 2711"/>
                <a:gd name="T19" fmla="*/ 513 h 2038"/>
                <a:gd name="T20" fmla="*/ 1397 w 2711"/>
                <a:gd name="T21" fmla="*/ 78 h 2038"/>
                <a:gd name="T22" fmla="*/ 1223 w 2711"/>
                <a:gd name="T23" fmla="*/ 26 h 2038"/>
                <a:gd name="T24" fmla="*/ 1055 w 2711"/>
                <a:gd name="T25" fmla="*/ 49 h 2038"/>
                <a:gd name="T26" fmla="*/ 597 w 2711"/>
                <a:gd name="T27" fmla="*/ 31 h 2038"/>
                <a:gd name="T28" fmla="*/ 551 w 2711"/>
                <a:gd name="T29" fmla="*/ 84 h 2038"/>
                <a:gd name="T30" fmla="*/ 365 w 2711"/>
                <a:gd name="T31" fmla="*/ 84 h 2038"/>
                <a:gd name="T32" fmla="*/ 336 w 2711"/>
                <a:gd name="T33" fmla="*/ 37 h 2038"/>
                <a:gd name="T34" fmla="*/ 179 w 2711"/>
                <a:gd name="T35" fmla="*/ 89 h 2038"/>
                <a:gd name="T36" fmla="*/ 156 w 2711"/>
                <a:gd name="T37" fmla="*/ 234 h 2038"/>
                <a:gd name="T38" fmla="*/ 58 w 2711"/>
                <a:gd name="T39" fmla="*/ 420 h 2038"/>
                <a:gd name="T40" fmla="*/ 75 w 2711"/>
                <a:gd name="T41" fmla="*/ 547 h 2038"/>
                <a:gd name="T42" fmla="*/ 150 w 2711"/>
                <a:gd name="T43" fmla="*/ 553 h 2038"/>
                <a:gd name="T44" fmla="*/ 145 w 2711"/>
                <a:gd name="T45" fmla="*/ 745 h 2038"/>
                <a:gd name="T46" fmla="*/ 52 w 2711"/>
                <a:gd name="T47" fmla="*/ 803 h 2038"/>
                <a:gd name="T48" fmla="*/ 52 w 2711"/>
                <a:gd name="T49" fmla="*/ 1261 h 2038"/>
                <a:gd name="T50" fmla="*/ 214 w 2711"/>
                <a:gd name="T51" fmla="*/ 1840 h 2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11" h="2038">
                  <a:moveTo>
                    <a:pt x="214" y="1840"/>
                  </a:moveTo>
                  <a:lnTo>
                    <a:pt x="284" y="2038"/>
                  </a:lnTo>
                  <a:cubicBezTo>
                    <a:pt x="284" y="2038"/>
                    <a:pt x="1704" y="2020"/>
                    <a:pt x="1768" y="1956"/>
                  </a:cubicBezTo>
                  <a:cubicBezTo>
                    <a:pt x="1832" y="1893"/>
                    <a:pt x="1889" y="1818"/>
                    <a:pt x="1948" y="1788"/>
                  </a:cubicBezTo>
                  <a:cubicBezTo>
                    <a:pt x="2007" y="1758"/>
                    <a:pt x="2037" y="1794"/>
                    <a:pt x="2110" y="1765"/>
                  </a:cubicBezTo>
                  <a:cubicBezTo>
                    <a:pt x="2184" y="1736"/>
                    <a:pt x="2298" y="1580"/>
                    <a:pt x="2371" y="1556"/>
                  </a:cubicBezTo>
                  <a:cubicBezTo>
                    <a:pt x="2444" y="1533"/>
                    <a:pt x="2528" y="1545"/>
                    <a:pt x="2528" y="1545"/>
                  </a:cubicBezTo>
                  <a:lnTo>
                    <a:pt x="2711" y="1311"/>
                  </a:lnTo>
                  <a:cubicBezTo>
                    <a:pt x="2711" y="1311"/>
                    <a:pt x="1896" y="855"/>
                    <a:pt x="1861" y="814"/>
                  </a:cubicBezTo>
                  <a:cubicBezTo>
                    <a:pt x="1826" y="774"/>
                    <a:pt x="1588" y="553"/>
                    <a:pt x="1583" y="513"/>
                  </a:cubicBezTo>
                  <a:cubicBezTo>
                    <a:pt x="1577" y="472"/>
                    <a:pt x="1397" y="78"/>
                    <a:pt x="1397" y="78"/>
                  </a:cubicBezTo>
                  <a:cubicBezTo>
                    <a:pt x="1397" y="78"/>
                    <a:pt x="1281" y="20"/>
                    <a:pt x="1223" y="26"/>
                  </a:cubicBezTo>
                  <a:cubicBezTo>
                    <a:pt x="1165" y="31"/>
                    <a:pt x="1150" y="38"/>
                    <a:pt x="1055" y="49"/>
                  </a:cubicBezTo>
                  <a:cubicBezTo>
                    <a:pt x="960" y="59"/>
                    <a:pt x="670" y="0"/>
                    <a:pt x="597" y="31"/>
                  </a:cubicBezTo>
                  <a:cubicBezTo>
                    <a:pt x="524" y="62"/>
                    <a:pt x="585" y="68"/>
                    <a:pt x="551" y="84"/>
                  </a:cubicBezTo>
                  <a:cubicBezTo>
                    <a:pt x="516" y="99"/>
                    <a:pt x="397" y="101"/>
                    <a:pt x="365" y="84"/>
                  </a:cubicBezTo>
                  <a:cubicBezTo>
                    <a:pt x="333" y="66"/>
                    <a:pt x="367" y="48"/>
                    <a:pt x="336" y="37"/>
                  </a:cubicBezTo>
                  <a:cubicBezTo>
                    <a:pt x="305" y="26"/>
                    <a:pt x="179" y="89"/>
                    <a:pt x="179" y="89"/>
                  </a:cubicBezTo>
                  <a:lnTo>
                    <a:pt x="156" y="234"/>
                  </a:lnTo>
                  <a:lnTo>
                    <a:pt x="58" y="420"/>
                  </a:lnTo>
                  <a:lnTo>
                    <a:pt x="75" y="547"/>
                  </a:lnTo>
                  <a:lnTo>
                    <a:pt x="150" y="553"/>
                  </a:lnTo>
                  <a:cubicBezTo>
                    <a:pt x="150" y="553"/>
                    <a:pt x="166" y="702"/>
                    <a:pt x="145" y="745"/>
                  </a:cubicBezTo>
                  <a:cubicBezTo>
                    <a:pt x="123" y="787"/>
                    <a:pt x="52" y="803"/>
                    <a:pt x="52" y="803"/>
                  </a:cubicBezTo>
                  <a:cubicBezTo>
                    <a:pt x="52" y="803"/>
                    <a:pt x="0" y="1034"/>
                    <a:pt x="52" y="1261"/>
                  </a:cubicBezTo>
                  <a:cubicBezTo>
                    <a:pt x="104" y="1487"/>
                    <a:pt x="220" y="1846"/>
                    <a:pt x="214" y="1840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6"/>
            <p:cNvSpPr>
              <a:spLocks noEditPoints="1"/>
            </p:cNvSpPr>
            <p:nvPr/>
          </p:nvSpPr>
          <p:spPr bwMode="auto">
            <a:xfrm>
              <a:off x="722065" y="269927"/>
              <a:ext cx="5402816" cy="6268378"/>
            </a:xfrm>
            <a:custGeom>
              <a:avLst/>
              <a:gdLst>
                <a:gd name="T0" fmla="*/ 41126 w 45052"/>
                <a:gd name="T1" fmla="*/ 19853 h 52261"/>
                <a:gd name="T2" fmla="*/ 41848 w 45052"/>
                <a:gd name="T3" fmla="*/ 20132 h 52261"/>
                <a:gd name="T4" fmla="*/ 40511 w 45052"/>
                <a:gd name="T5" fmla="*/ 21133 h 52261"/>
                <a:gd name="T6" fmla="*/ 28944 w 45052"/>
                <a:gd name="T7" fmla="*/ 44364 h 52261"/>
                <a:gd name="T8" fmla="*/ 24889 w 45052"/>
                <a:gd name="T9" fmla="*/ 49167 h 52261"/>
                <a:gd name="T10" fmla="*/ 25539 w 45052"/>
                <a:gd name="T11" fmla="*/ 52261 h 52261"/>
                <a:gd name="T12" fmla="*/ 22723 w 45052"/>
                <a:gd name="T13" fmla="*/ 50997 h 52261"/>
                <a:gd name="T14" fmla="*/ 21348 w 45052"/>
                <a:gd name="T15" fmla="*/ 48739 h 52261"/>
                <a:gd name="T16" fmla="*/ 19947 w 45052"/>
                <a:gd name="T17" fmla="*/ 47450 h 52261"/>
                <a:gd name="T18" fmla="*/ 22920 w 45052"/>
                <a:gd name="T19" fmla="*/ 44529 h 52261"/>
                <a:gd name="T20" fmla="*/ 21989 w 45052"/>
                <a:gd name="T21" fmla="*/ 42597 h 52261"/>
                <a:gd name="T22" fmla="*/ 16086 w 45052"/>
                <a:gd name="T23" fmla="*/ 35696 h 52261"/>
                <a:gd name="T24" fmla="*/ 15658 w 45052"/>
                <a:gd name="T25" fmla="*/ 37789 h 52261"/>
                <a:gd name="T26" fmla="*/ 13351 w 45052"/>
                <a:gd name="T27" fmla="*/ 39171 h 52261"/>
                <a:gd name="T28" fmla="*/ 11190 w 45052"/>
                <a:gd name="T29" fmla="*/ 38081 h 52261"/>
                <a:gd name="T30" fmla="*/ 11619 w 45052"/>
                <a:gd name="T31" fmla="*/ 35550 h 52261"/>
                <a:gd name="T32" fmla="*/ 13565 w 45052"/>
                <a:gd name="T33" fmla="*/ 35764 h 52261"/>
                <a:gd name="T34" fmla="*/ 15249 w 45052"/>
                <a:gd name="T35" fmla="*/ 33973 h 52261"/>
                <a:gd name="T36" fmla="*/ 13071 w 45052"/>
                <a:gd name="T37" fmla="*/ 27128 h 52261"/>
                <a:gd name="T38" fmla="*/ 13198 w 45052"/>
                <a:gd name="T39" fmla="*/ 23138 h 52261"/>
                <a:gd name="T40" fmla="*/ 11424 w 45052"/>
                <a:gd name="T41" fmla="*/ 24810 h 52261"/>
                <a:gd name="T42" fmla="*/ 12193 w 45052"/>
                <a:gd name="T43" fmla="*/ 22155 h 52261"/>
                <a:gd name="T44" fmla="*/ 14240 w 45052"/>
                <a:gd name="T45" fmla="*/ 20876 h 52261"/>
                <a:gd name="T46" fmla="*/ 11647 w 45052"/>
                <a:gd name="T47" fmla="*/ 18422 h 52261"/>
                <a:gd name="T48" fmla="*/ 12699 w 45052"/>
                <a:gd name="T49" fmla="*/ 15213 h 52261"/>
                <a:gd name="T50" fmla="*/ 13805 w 45052"/>
                <a:gd name="T51" fmla="*/ 16522 h 52261"/>
                <a:gd name="T52" fmla="*/ 13236 w 45052"/>
                <a:gd name="T53" fmla="*/ 13632 h 52261"/>
                <a:gd name="T54" fmla="*/ 13608 w 45052"/>
                <a:gd name="T55" fmla="*/ 10891 h 52261"/>
                <a:gd name="T56" fmla="*/ 11335 w 45052"/>
                <a:gd name="T57" fmla="*/ 8761 h 52261"/>
                <a:gd name="T58" fmla="*/ 11870 w 45052"/>
                <a:gd name="T59" fmla="*/ 6660 h 52261"/>
                <a:gd name="T60" fmla="*/ 14277 w 45052"/>
                <a:gd name="T61" fmla="*/ 6870 h 52261"/>
                <a:gd name="T62" fmla="*/ 15986 w 45052"/>
                <a:gd name="T63" fmla="*/ 7156 h 52261"/>
                <a:gd name="T64" fmla="*/ 14237 w 45052"/>
                <a:gd name="T65" fmla="*/ 10851 h 52261"/>
                <a:gd name="T66" fmla="*/ 16907 w 45052"/>
                <a:gd name="T67" fmla="*/ 14058 h 52261"/>
                <a:gd name="T68" fmla="*/ 19553 w 45052"/>
                <a:gd name="T69" fmla="*/ 13203 h 52261"/>
                <a:gd name="T70" fmla="*/ 24951 w 45052"/>
                <a:gd name="T71" fmla="*/ 6745 h 52261"/>
                <a:gd name="T72" fmla="*/ 25411 w 45052"/>
                <a:gd name="T73" fmla="*/ 11109 h 52261"/>
                <a:gd name="T74" fmla="*/ 31265 w 45052"/>
                <a:gd name="T75" fmla="*/ 12584 h 52261"/>
                <a:gd name="T76" fmla="*/ 38857 w 45052"/>
                <a:gd name="T77" fmla="*/ 19176 h 52261"/>
                <a:gd name="T78" fmla="*/ 39429 w 45052"/>
                <a:gd name="T79" fmla="*/ 26854 h 52261"/>
                <a:gd name="T80" fmla="*/ 40433 w 45052"/>
                <a:gd name="T81" fmla="*/ 28740 h 52261"/>
                <a:gd name="T82" fmla="*/ 42826 w 45052"/>
                <a:gd name="T83" fmla="*/ 29208 h 52261"/>
                <a:gd name="T84" fmla="*/ 44228 w 45052"/>
                <a:gd name="T85" fmla="*/ 29007 h 52261"/>
                <a:gd name="T86" fmla="*/ 42448 w 45052"/>
                <a:gd name="T87" fmla="*/ 31037 h 52261"/>
                <a:gd name="T88" fmla="*/ 39042 w 45052"/>
                <a:gd name="T89" fmla="*/ 33949 h 52261"/>
                <a:gd name="T90" fmla="*/ 36380 w 45052"/>
                <a:gd name="T91" fmla="*/ 39853 h 52261"/>
                <a:gd name="T92" fmla="*/ 4465 w 45052"/>
                <a:gd name="T93" fmla="*/ 39621 h 52261"/>
                <a:gd name="T94" fmla="*/ 3148 w 45052"/>
                <a:gd name="T95" fmla="*/ 41009 h 52261"/>
                <a:gd name="T96" fmla="*/ 10019 w 45052"/>
                <a:gd name="T97" fmla="*/ 41415 h 52261"/>
                <a:gd name="T98" fmla="*/ 10063 w 45052"/>
                <a:gd name="T99" fmla="*/ 40210 h 52261"/>
                <a:gd name="T100" fmla="*/ 8841 w 45052"/>
                <a:gd name="T101" fmla="*/ 40094 h 52261"/>
                <a:gd name="T102" fmla="*/ 7172 w 45052"/>
                <a:gd name="T103" fmla="*/ 40148 h 52261"/>
                <a:gd name="T104" fmla="*/ 5610 w 45052"/>
                <a:gd name="T105" fmla="*/ 43093 h 52261"/>
                <a:gd name="T106" fmla="*/ 16413 w 45052"/>
                <a:gd name="T107" fmla="*/ 3170 h 52261"/>
                <a:gd name="T108" fmla="*/ 4357 w 45052"/>
                <a:gd name="T109" fmla="*/ 5163 h 52261"/>
                <a:gd name="T110" fmla="*/ 4828 w 45052"/>
                <a:gd name="T111" fmla="*/ 6922 h 52261"/>
                <a:gd name="T112" fmla="*/ 2932 w 45052"/>
                <a:gd name="T113" fmla="*/ 6325 h 52261"/>
                <a:gd name="T114" fmla="*/ 1099 w 45052"/>
                <a:gd name="T115" fmla="*/ 5917 h 52261"/>
                <a:gd name="T116" fmla="*/ 0 w 45052"/>
                <a:gd name="T117" fmla="*/ 534 h 52261"/>
                <a:gd name="T118" fmla="*/ 3006 w 45052"/>
                <a:gd name="T119" fmla="*/ 104 h 52261"/>
                <a:gd name="T120" fmla="*/ 7065 w 45052"/>
                <a:gd name="T121" fmla="*/ 3028 h 52261"/>
                <a:gd name="T122" fmla="*/ 6704 w 45052"/>
                <a:gd name="T123" fmla="*/ 5245 h 52261"/>
                <a:gd name="T124" fmla="*/ 4786 w 45052"/>
                <a:gd name="T125" fmla="*/ 4555 h 52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052" h="52261">
                  <a:moveTo>
                    <a:pt x="39531" y="20529"/>
                  </a:moveTo>
                  <a:lnTo>
                    <a:pt x="39840" y="20276"/>
                  </a:lnTo>
                  <a:lnTo>
                    <a:pt x="40222" y="20060"/>
                  </a:lnTo>
                  <a:lnTo>
                    <a:pt x="40202" y="20008"/>
                  </a:lnTo>
                  <a:lnTo>
                    <a:pt x="40264" y="19977"/>
                  </a:lnTo>
                  <a:lnTo>
                    <a:pt x="40227" y="19910"/>
                  </a:lnTo>
                  <a:lnTo>
                    <a:pt x="40341" y="19853"/>
                  </a:lnTo>
                  <a:lnTo>
                    <a:pt x="40356" y="19905"/>
                  </a:lnTo>
                  <a:lnTo>
                    <a:pt x="40904" y="19657"/>
                  </a:lnTo>
                  <a:lnTo>
                    <a:pt x="40816" y="19476"/>
                  </a:lnTo>
                  <a:lnTo>
                    <a:pt x="41105" y="19332"/>
                  </a:lnTo>
                  <a:lnTo>
                    <a:pt x="41265" y="19378"/>
                  </a:lnTo>
                  <a:lnTo>
                    <a:pt x="41033" y="19492"/>
                  </a:lnTo>
                  <a:lnTo>
                    <a:pt x="41126" y="19853"/>
                  </a:lnTo>
                  <a:lnTo>
                    <a:pt x="41384" y="19791"/>
                  </a:lnTo>
                  <a:lnTo>
                    <a:pt x="41420" y="19925"/>
                  </a:lnTo>
                  <a:lnTo>
                    <a:pt x="41595" y="19853"/>
                  </a:lnTo>
                  <a:lnTo>
                    <a:pt x="41569" y="19781"/>
                  </a:lnTo>
                  <a:lnTo>
                    <a:pt x="41662" y="19776"/>
                  </a:lnTo>
                  <a:lnTo>
                    <a:pt x="41859" y="19925"/>
                  </a:lnTo>
                  <a:lnTo>
                    <a:pt x="41843" y="19822"/>
                  </a:lnTo>
                  <a:lnTo>
                    <a:pt x="41941" y="19812"/>
                  </a:lnTo>
                  <a:lnTo>
                    <a:pt x="41926" y="19915"/>
                  </a:lnTo>
                  <a:lnTo>
                    <a:pt x="42442" y="20096"/>
                  </a:lnTo>
                  <a:lnTo>
                    <a:pt x="42524" y="20199"/>
                  </a:lnTo>
                  <a:lnTo>
                    <a:pt x="42452" y="20405"/>
                  </a:lnTo>
                  <a:lnTo>
                    <a:pt x="42266" y="20452"/>
                  </a:lnTo>
                  <a:lnTo>
                    <a:pt x="41848" y="20132"/>
                  </a:lnTo>
                  <a:lnTo>
                    <a:pt x="41569" y="20323"/>
                  </a:lnTo>
                  <a:lnTo>
                    <a:pt x="41549" y="20467"/>
                  </a:lnTo>
                  <a:lnTo>
                    <a:pt x="41435" y="20473"/>
                  </a:lnTo>
                  <a:lnTo>
                    <a:pt x="41461" y="20519"/>
                  </a:lnTo>
                  <a:lnTo>
                    <a:pt x="41348" y="20725"/>
                  </a:lnTo>
                  <a:lnTo>
                    <a:pt x="41120" y="20767"/>
                  </a:lnTo>
                  <a:lnTo>
                    <a:pt x="41120" y="20963"/>
                  </a:lnTo>
                  <a:lnTo>
                    <a:pt x="41027" y="21009"/>
                  </a:lnTo>
                  <a:lnTo>
                    <a:pt x="41079" y="21138"/>
                  </a:lnTo>
                  <a:lnTo>
                    <a:pt x="40991" y="21216"/>
                  </a:lnTo>
                  <a:lnTo>
                    <a:pt x="40857" y="20911"/>
                  </a:lnTo>
                  <a:lnTo>
                    <a:pt x="40573" y="21051"/>
                  </a:lnTo>
                  <a:lnTo>
                    <a:pt x="40609" y="21102"/>
                  </a:lnTo>
                  <a:lnTo>
                    <a:pt x="40511" y="21133"/>
                  </a:lnTo>
                  <a:lnTo>
                    <a:pt x="40429" y="20984"/>
                  </a:lnTo>
                  <a:lnTo>
                    <a:pt x="40191" y="21247"/>
                  </a:lnTo>
                  <a:lnTo>
                    <a:pt x="40016" y="21107"/>
                  </a:lnTo>
                  <a:lnTo>
                    <a:pt x="39531" y="20529"/>
                  </a:lnTo>
                  <a:close/>
                  <a:moveTo>
                    <a:pt x="32886" y="42642"/>
                  </a:moveTo>
                  <a:lnTo>
                    <a:pt x="31182" y="43848"/>
                  </a:lnTo>
                  <a:lnTo>
                    <a:pt x="31117" y="44136"/>
                  </a:lnTo>
                  <a:lnTo>
                    <a:pt x="30774" y="44060"/>
                  </a:lnTo>
                  <a:lnTo>
                    <a:pt x="30430" y="44230"/>
                  </a:lnTo>
                  <a:lnTo>
                    <a:pt x="29990" y="44356"/>
                  </a:lnTo>
                  <a:lnTo>
                    <a:pt x="29526" y="44348"/>
                  </a:lnTo>
                  <a:lnTo>
                    <a:pt x="29526" y="44348"/>
                  </a:lnTo>
                  <a:lnTo>
                    <a:pt x="28999" y="44309"/>
                  </a:lnTo>
                  <a:lnTo>
                    <a:pt x="28944" y="44364"/>
                  </a:lnTo>
                  <a:lnTo>
                    <a:pt x="28747" y="44293"/>
                  </a:lnTo>
                  <a:lnTo>
                    <a:pt x="26417" y="44023"/>
                  </a:lnTo>
                  <a:lnTo>
                    <a:pt x="26206" y="44155"/>
                  </a:lnTo>
                  <a:lnTo>
                    <a:pt x="26209" y="44404"/>
                  </a:lnTo>
                  <a:lnTo>
                    <a:pt x="26234" y="44699"/>
                  </a:lnTo>
                  <a:lnTo>
                    <a:pt x="26335" y="45005"/>
                  </a:lnTo>
                  <a:lnTo>
                    <a:pt x="25667" y="45420"/>
                  </a:lnTo>
                  <a:lnTo>
                    <a:pt x="25415" y="45726"/>
                  </a:lnTo>
                  <a:lnTo>
                    <a:pt x="25319" y="46705"/>
                  </a:lnTo>
                  <a:lnTo>
                    <a:pt x="25103" y="47619"/>
                  </a:lnTo>
                  <a:lnTo>
                    <a:pt x="25270" y="47643"/>
                  </a:lnTo>
                  <a:lnTo>
                    <a:pt x="25130" y="48675"/>
                  </a:lnTo>
                  <a:lnTo>
                    <a:pt x="24917" y="48622"/>
                  </a:lnTo>
                  <a:lnTo>
                    <a:pt x="24889" y="49167"/>
                  </a:lnTo>
                  <a:lnTo>
                    <a:pt x="25381" y="49681"/>
                  </a:lnTo>
                  <a:lnTo>
                    <a:pt x="25468" y="49947"/>
                  </a:lnTo>
                  <a:lnTo>
                    <a:pt x="25699" y="50148"/>
                  </a:lnTo>
                  <a:lnTo>
                    <a:pt x="25849" y="50254"/>
                  </a:lnTo>
                  <a:lnTo>
                    <a:pt x="26002" y="50564"/>
                  </a:lnTo>
                  <a:lnTo>
                    <a:pt x="25906" y="50764"/>
                  </a:lnTo>
                  <a:lnTo>
                    <a:pt x="26298" y="51055"/>
                  </a:lnTo>
                  <a:lnTo>
                    <a:pt x="26284" y="51180"/>
                  </a:lnTo>
                  <a:cubicBezTo>
                    <a:pt x="26263" y="51319"/>
                    <a:pt x="26234" y="51369"/>
                    <a:pt x="26242" y="51463"/>
                  </a:cubicBezTo>
                  <a:lnTo>
                    <a:pt x="26031" y="51609"/>
                  </a:lnTo>
                  <a:lnTo>
                    <a:pt x="26020" y="51868"/>
                  </a:lnTo>
                  <a:lnTo>
                    <a:pt x="25755" y="52066"/>
                  </a:lnTo>
                  <a:lnTo>
                    <a:pt x="25526" y="51934"/>
                  </a:lnTo>
                  <a:lnTo>
                    <a:pt x="25539" y="52261"/>
                  </a:lnTo>
                  <a:lnTo>
                    <a:pt x="24417" y="51431"/>
                  </a:lnTo>
                  <a:lnTo>
                    <a:pt x="24716" y="49654"/>
                  </a:lnTo>
                  <a:lnTo>
                    <a:pt x="24173" y="49679"/>
                  </a:lnTo>
                  <a:lnTo>
                    <a:pt x="24070" y="49579"/>
                  </a:lnTo>
                  <a:lnTo>
                    <a:pt x="23612" y="50029"/>
                  </a:lnTo>
                  <a:lnTo>
                    <a:pt x="23369" y="50090"/>
                  </a:lnTo>
                  <a:lnTo>
                    <a:pt x="23096" y="50071"/>
                  </a:lnTo>
                  <a:lnTo>
                    <a:pt x="23024" y="50176"/>
                  </a:lnTo>
                  <a:lnTo>
                    <a:pt x="23685" y="50428"/>
                  </a:lnTo>
                  <a:lnTo>
                    <a:pt x="23628" y="50759"/>
                  </a:lnTo>
                  <a:lnTo>
                    <a:pt x="23174" y="50722"/>
                  </a:lnTo>
                  <a:lnTo>
                    <a:pt x="23095" y="50890"/>
                  </a:lnTo>
                  <a:lnTo>
                    <a:pt x="22800" y="50857"/>
                  </a:lnTo>
                  <a:lnTo>
                    <a:pt x="22723" y="50997"/>
                  </a:lnTo>
                  <a:lnTo>
                    <a:pt x="22457" y="50789"/>
                  </a:lnTo>
                  <a:lnTo>
                    <a:pt x="22332" y="50987"/>
                  </a:lnTo>
                  <a:lnTo>
                    <a:pt x="22087" y="50925"/>
                  </a:lnTo>
                  <a:lnTo>
                    <a:pt x="22130" y="50566"/>
                  </a:lnTo>
                  <a:lnTo>
                    <a:pt x="22338" y="50562"/>
                  </a:lnTo>
                  <a:lnTo>
                    <a:pt x="22341" y="50399"/>
                  </a:lnTo>
                  <a:lnTo>
                    <a:pt x="22543" y="50307"/>
                  </a:lnTo>
                  <a:lnTo>
                    <a:pt x="22659" y="49998"/>
                  </a:lnTo>
                  <a:lnTo>
                    <a:pt x="22486" y="49640"/>
                  </a:lnTo>
                  <a:lnTo>
                    <a:pt x="22309" y="49469"/>
                  </a:lnTo>
                  <a:lnTo>
                    <a:pt x="21994" y="49254"/>
                  </a:lnTo>
                  <a:lnTo>
                    <a:pt x="21566" y="49152"/>
                  </a:lnTo>
                  <a:lnTo>
                    <a:pt x="21533" y="48878"/>
                  </a:lnTo>
                  <a:lnTo>
                    <a:pt x="21348" y="48739"/>
                  </a:lnTo>
                  <a:lnTo>
                    <a:pt x="20682" y="48744"/>
                  </a:lnTo>
                  <a:lnTo>
                    <a:pt x="20574" y="48544"/>
                  </a:lnTo>
                  <a:lnTo>
                    <a:pt x="20272" y="48668"/>
                  </a:lnTo>
                  <a:lnTo>
                    <a:pt x="20078" y="48396"/>
                  </a:lnTo>
                  <a:lnTo>
                    <a:pt x="19871" y="48355"/>
                  </a:lnTo>
                  <a:lnTo>
                    <a:pt x="19698" y="48378"/>
                  </a:lnTo>
                  <a:lnTo>
                    <a:pt x="19544" y="48438"/>
                  </a:lnTo>
                  <a:lnTo>
                    <a:pt x="19330" y="48714"/>
                  </a:lnTo>
                  <a:lnTo>
                    <a:pt x="19127" y="48658"/>
                  </a:lnTo>
                  <a:lnTo>
                    <a:pt x="19161" y="48244"/>
                  </a:lnTo>
                  <a:lnTo>
                    <a:pt x="19025" y="48123"/>
                  </a:lnTo>
                  <a:lnTo>
                    <a:pt x="19093" y="47663"/>
                  </a:lnTo>
                  <a:lnTo>
                    <a:pt x="19795" y="47352"/>
                  </a:lnTo>
                  <a:lnTo>
                    <a:pt x="19947" y="47450"/>
                  </a:lnTo>
                  <a:lnTo>
                    <a:pt x="20542" y="47216"/>
                  </a:lnTo>
                  <a:lnTo>
                    <a:pt x="21080" y="46901"/>
                  </a:lnTo>
                  <a:lnTo>
                    <a:pt x="21217" y="46569"/>
                  </a:lnTo>
                  <a:lnTo>
                    <a:pt x="22164" y="45762"/>
                  </a:lnTo>
                  <a:lnTo>
                    <a:pt x="22838" y="45963"/>
                  </a:lnTo>
                  <a:lnTo>
                    <a:pt x="23190" y="45960"/>
                  </a:lnTo>
                  <a:lnTo>
                    <a:pt x="23476" y="45578"/>
                  </a:lnTo>
                  <a:lnTo>
                    <a:pt x="23575" y="45339"/>
                  </a:lnTo>
                  <a:lnTo>
                    <a:pt x="23275" y="45162"/>
                  </a:lnTo>
                  <a:lnTo>
                    <a:pt x="23352" y="44777"/>
                  </a:lnTo>
                  <a:lnTo>
                    <a:pt x="23104" y="44676"/>
                  </a:lnTo>
                  <a:lnTo>
                    <a:pt x="23140" y="44556"/>
                  </a:lnTo>
                  <a:lnTo>
                    <a:pt x="23021" y="44474"/>
                  </a:lnTo>
                  <a:lnTo>
                    <a:pt x="22920" y="44529"/>
                  </a:lnTo>
                  <a:lnTo>
                    <a:pt x="22571" y="44373"/>
                  </a:lnTo>
                  <a:lnTo>
                    <a:pt x="22745" y="44069"/>
                  </a:lnTo>
                  <a:lnTo>
                    <a:pt x="22681" y="43950"/>
                  </a:lnTo>
                  <a:lnTo>
                    <a:pt x="22525" y="43959"/>
                  </a:lnTo>
                  <a:lnTo>
                    <a:pt x="22580" y="43886"/>
                  </a:lnTo>
                  <a:lnTo>
                    <a:pt x="22415" y="43840"/>
                  </a:lnTo>
                  <a:lnTo>
                    <a:pt x="22525" y="43619"/>
                  </a:lnTo>
                  <a:lnTo>
                    <a:pt x="22892" y="43720"/>
                  </a:lnTo>
                  <a:lnTo>
                    <a:pt x="23214" y="43546"/>
                  </a:lnTo>
                  <a:lnTo>
                    <a:pt x="23095" y="43279"/>
                  </a:lnTo>
                  <a:lnTo>
                    <a:pt x="22911" y="43096"/>
                  </a:lnTo>
                  <a:lnTo>
                    <a:pt x="23055" y="42772"/>
                  </a:lnTo>
                  <a:lnTo>
                    <a:pt x="22260" y="42475"/>
                  </a:lnTo>
                  <a:lnTo>
                    <a:pt x="21989" y="42597"/>
                  </a:lnTo>
                  <a:lnTo>
                    <a:pt x="21813" y="42389"/>
                  </a:lnTo>
                  <a:lnTo>
                    <a:pt x="21315" y="42166"/>
                  </a:lnTo>
                  <a:lnTo>
                    <a:pt x="20779" y="41787"/>
                  </a:lnTo>
                  <a:lnTo>
                    <a:pt x="20022" y="40648"/>
                  </a:lnTo>
                  <a:lnTo>
                    <a:pt x="19796" y="40647"/>
                  </a:lnTo>
                  <a:lnTo>
                    <a:pt x="19764" y="40298"/>
                  </a:lnTo>
                  <a:lnTo>
                    <a:pt x="18169" y="37939"/>
                  </a:lnTo>
                  <a:lnTo>
                    <a:pt x="17924" y="37943"/>
                  </a:lnTo>
                  <a:lnTo>
                    <a:pt x="17966" y="37629"/>
                  </a:lnTo>
                  <a:lnTo>
                    <a:pt x="16788" y="35759"/>
                  </a:lnTo>
                  <a:lnTo>
                    <a:pt x="16466" y="35618"/>
                  </a:lnTo>
                  <a:lnTo>
                    <a:pt x="16223" y="35608"/>
                  </a:lnTo>
                  <a:lnTo>
                    <a:pt x="16252" y="35677"/>
                  </a:lnTo>
                  <a:lnTo>
                    <a:pt x="16086" y="35696"/>
                  </a:lnTo>
                  <a:lnTo>
                    <a:pt x="16086" y="35628"/>
                  </a:lnTo>
                  <a:lnTo>
                    <a:pt x="15639" y="35677"/>
                  </a:lnTo>
                  <a:lnTo>
                    <a:pt x="15687" y="35910"/>
                  </a:lnTo>
                  <a:lnTo>
                    <a:pt x="15541" y="35910"/>
                  </a:lnTo>
                  <a:lnTo>
                    <a:pt x="15600" y="36105"/>
                  </a:lnTo>
                  <a:lnTo>
                    <a:pt x="15746" y="36115"/>
                  </a:lnTo>
                  <a:lnTo>
                    <a:pt x="15765" y="36309"/>
                  </a:lnTo>
                  <a:lnTo>
                    <a:pt x="15668" y="36377"/>
                  </a:lnTo>
                  <a:lnTo>
                    <a:pt x="15541" y="36553"/>
                  </a:lnTo>
                  <a:lnTo>
                    <a:pt x="15639" y="36845"/>
                  </a:lnTo>
                  <a:lnTo>
                    <a:pt x="15736" y="36796"/>
                  </a:lnTo>
                  <a:lnTo>
                    <a:pt x="15785" y="36903"/>
                  </a:lnTo>
                  <a:lnTo>
                    <a:pt x="15736" y="37789"/>
                  </a:lnTo>
                  <a:lnTo>
                    <a:pt x="15658" y="37789"/>
                  </a:lnTo>
                  <a:lnTo>
                    <a:pt x="15629" y="38052"/>
                  </a:lnTo>
                  <a:lnTo>
                    <a:pt x="15570" y="38061"/>
                  </a:lnTo>
                  <a:lnTo>
                    <a:pt x="15308" y="38684"/>
                  </a:lnTo>
                  <a:lnTo>
                    <a:pt x="15230" y="38684"/>
                  </a:lnTo>
                  <a:lnTo>
                    <a:pt x="15016" y="38568"/>
                  </a:lnTo>
                  <a:lnTo>
                    <a:pt x="14685" y="38577"/>
                  </a:lnTo>
                  <a:lnTo>
                    <a:pt x="14685" y="38772"/>
                  </a:lnTo>
                  <a:lnTo>
                    <a:pt x="14500" y="38752"/>
                  </a:lnTo>
                  <a:lnTo>
                    <a:pt x="14441" y="38860"/>
                  </a:lnTo>
                  <a:lnTo>
                    <a:pt x="14081" y="38811"/>
                  </a:lnTo>
                  <a:lnTo>
                    <a:pt x="14120" y="38412"/>
                  </a:lnTo>
                  <a:lnTo>
                    <a:pt x="14071" y="38373"/>
                  </a:lnTo>
                  <a:lnTo>
                    <a:pt x="14060" y="38374"/>
                  </a:lnTo>
                  <a:lnTo>
                    <a:pt x="13351" y="39171"/>
                  </a:lnTo>
                  <a:lnTo>
                    <a:pt x="13195" y="39074"/>
                  </a:lnTo>
                  <a:lnTo>
                    <a:pt x="13176" y="39122"/>
                  </a:lnTo>
                  <a:lnTo>
                    <a:pt x="13069" y="38986"/>
                  </a:lnTo>
                  <a:lnTo>
                    <a:pt x="12894" y="38587"/>
                  </a:lnTo>
                  <a:lnTo>
                    <a:pt x="12679" y="38694"/>
                  </a:lnTo>
                  <a:lnTo>
                    <a:pt x="12553" y="38490"/>
                  </a:lnTo>
                  <a:lnTo>
                    <a:pt x="12592" y="38334"/>
                  </a:lnTo>
                  <a:lnTo>
                    <a:pt x="12495" y="38159"/>
                  </a:lnTo>
                  <a:lnTo>
                    <a:pt x="12066" y="38022"/>
                  </a:lnTo>
                  <a:lnTo>
                    <a:pt x="11930" y="38168"/>
                  </a:lnTo>
                  <a:lnTo>
                    <a:pt x="11599" y="38295"/>
                  </a:lnTo>
                  <a:lnTo>
                    <a:pt x="11472" y="38256"/>
                  </a:lnTo>
                  <a:lnTo>
                    <a:pt x="11336" y="38091"/>
                  </a:lnTo>
                  <a:lnTo>
                    <a:pt x="11190" y="38081"/>
                  </a:lnTo>
                  <a:lnTo>
                    <a:pt x="10966" y="37643"/>
                  </a:lnTo>
                  <a:lnTo>
                    <a:pt x="10801" y="37604"/>
                  </a:lnTo>
                  <a:lnTo>
                    <a:pt x="10801" y="37497"/>
                  </a:lnTo>
                  <a:lnTo>
                    <a:pt x="10908" y="37516"/>
                  </a:lnTo>
                  <a:lnTo>
                    <a:pt x="10966" y="37409"/>
                  </a:lnTo>
                  <a:lnTo>
                    <a:pt x="11015" y="36835"/>
                  </a:lnTo>
                  <a:lnTo>
                    <a:pt x="11297" y="36368"/>
                  </a:lnTo>
                  <a:lnTo>
                    <a:pt x="11570" y="36280"/>
                  </a:lnTo>
                  <a:lnTo>
                    <a:pt x="11521" y="36027"/>
                  </a:lnTo>
                  <a:lnTo>
                    <a:pt x="11687" y="36124"/>
                  </a:lnTo>
                  <a:lnTo>
                    <a:pt x="11823" y="36066"/>
                  </a:lnTo>
                  <a:lnTo>
                    <a:pt x="11745" y="35959"/>
                  </a:lnTo>
                  <a:lnTo>
                    <a:pt x="11901" y="35696"/>
                  </a:lnTo>
                  <a:lnTo>
                    <a:pt x="11619" y="35550"/>
                  </a:lnTo>
                  <a:lnTo>
                    <a:pt x="11677" y="35472"/>
                  </a:lnTo>
                  <a:lnTo>
                    <a:pt x="11930" y="35472"/>
                  </a:lnTo>
                  <a:lnTo>
                    <a:pt x="11881" y="35122"/>
                  </a:lnTo>
                  <a:lnTo>
                    <a:pt x="11988" y="35112"/>
                  </a:lnTo>
                  <a:lnTo>
                    <a:pt x="12183" y="35209"/>
                  </a:lnTo>
                  <a:lnTo>
                    <a:pt x="12251" y="35307"/>
                  </a:lnTo>
                  <a:lnTo>
                    <a:pt x="12008" y="35540"/>
                  </a:lnTo>
                  <a:lnTo>
                    <a:pt x="12183" y="35647"/>
                  </a:lnTo>
                  <a:lnTo>
                    <a:pt x="12709" y="34985"/>
                  </a:lnTo>
                  <a:lnTo>
                    <a:pt x="13079" y="34966"/>
                  </a:lnTo>
                  <a:lnTo>
                    <a:pt x="13127" y="35044"/>
                  </a:lnTo>
                  <a:lnTo>
                    <a:pt x="13118" y="35716"/>
                  </a:lnTo>
                  <a:lnTo>
                    <a:pt x="13190" y="35752"/>
                  </a:lnTo>
                  <a:lnTo>
                    <a:pt x="13565" y="35764"/>
                  </a:lnTo>
                  <a:lnTo>
                    <a:pt x="13594" y="35657"/>
                  </a:lnTo>
                  <a:lnTo>
                    <a:pt x="13633" y="35131"/>
                  </a:lnTo>
                  <a:lnTo>
                    <a:pt x="14081" y="35131"/>
                  </a:lnTo>
                  <a:lnTo>
                    <a:pt x="14247" y="35492"/>
                  </a:lnTo>
                  <a:lnTo>
                    <a:pt x="14694" y="35599"/>
                  </a:lnTo>
                  <a:lnTo>
                    <a:pt x="15181" y="35453"/>
                  </a:lnTo>
                  <a:lnTo>
                    <a:pt x="15639" y="35229"/>
                  </a:lnTo>
                  <a:lnTo>
                    <a:pt x="15551" y="35005"/>
                  </a:lnTo>
                  <a:lnTo>
                    <a:pt x="15366" y="34927"/>
                  </a:lnTo>
                  <a:lnTo>
                    <a:pt x="15239" y="34752"/>
                  </a:lnTo>
                  <a:lnTo>
                    <a:pt x="15035" y="34625"/>
                  </a:lnTo>
                  <a:lnTo>
                    <a:pt x="15084" y="34294"/>
                  </a:lnTo>
                  <a:lnTo>
                    <a:pt x="15259" y="34197"/>
                  </a:lnTo>
                  <a:lnTo>
                    <a:pt x="15249" y="33973"/>
                  </a:lnTo>
                  <a:lnTo>
                    <a:pt x="15784" y="33643"/>
                  </a:lnTo>
                  <a:lnTo>
                    <a:pt x="15780" y="33634"/>
                  </a:lnTo>
                  <a:lnTo>
                    <a:pt x="15644" y="33477"/>
                  </a:lnTo>
                  <a:lnTo>
                    <a:pt x="15717" y="33456"/>
                  </a:lnTo>
                  <a:lnTo>
                    <a:pt x="15498" y="32661"/>
                  </a:lnTo>
                  <a:lnTo>
                    <a:pt x="14944" y="31851"/>
                  </a:lnTo>
                  <a:lnTo>
                    <a:pt x="14933" y="31856"/>
                  </a:lnTo>
                  <a:lnTo>
                    <a:pt x="14096" y="30642"/>
                  </a:lnTo>
                  <a:lnTo>
                    <a:pt x="13761" y="30496"/>
                  </a:lnTo>
                  <a:lnTo>
                    <a:pt x="13960" y="30276"/>
                  </a:lnTo>
                  <a:lnTo>
                    <a:pt x="13521" y="28854"/>
                  </a:lnTo>
                  <a:lnTo>
                    <a:pt x="13385" y="28739"/>
                  </a:lnTo>
                  <a:lnTo>
                    <a:pt x="13437" y="28509"/>
                  </a:lnTo>
                  <a:lnTo>
                    <a:pt x="13071" y="27128"/>
                  </a:lnTo>
                  <a:lnTo>
                    <a:pt x="13077" y="25586"/>
                  </a:lnTo>
                  <a:lnTo>
                    <a:pt x="13004" y="25425"/>
                  </a:lnTo>
                  <a:lnTo>
                    <a:pt x="12988" y="25234"/>
                  </a:lnTo>
                  <a:lnTo>
                    <a:pt x="13166" y="25076"/>
                  </a:lnTo>
                  <a:lnTo>
                    <a:pt x="13149" y="24948"/>
                  </a:lnTo>
                  <a:lnTo>
                    <a:pt x="12998" y="24832"/>
                  </a:lnTo>
                  <a:lnTo>
                    <a:pt x="13034" y="24695"/>
                  </a:lnTo>
                  <a:lnTo>
                    <a:pt x="12874" y="24600"/>
                  </a:lnTo>
                  <a:lnTo>
                    <a:pt x="12906" y="24427"/>
                  </a:lnTo>
                  <a:lnTo>
                    <a:pt x="13053" y="24551"/>
                  </a:lnTo>
                  <a:lnTo>
                    <a:pt x="13140" y="24553"/>
                  </a:lnTo>
                  <a:lnTo>
                    <a:pt x="13200" y="23398"/>
                  </a:lnTo>
                  <a:lnTo>
                    <a:pt x="13271" y="23186"/>
                  </a:lnTo>
                  <a:lnTo>
                    <a:pt x="13198" y="23138"/>
                  </a:lnTo>
                  <a:lnTo>
                    <a:pt x="12668" y="23496"/>
                  </a:lnTo>
                  <a:lnTo>
                    <a:pt x="12210" y="24090"/>
                  </a:lnTo>
                  <a:lnTo>
                    <a:pt x="12226" y="24312"/>
                  </a:lnTo>
                  <a:lnTo>
                    <a:pt x="12006" y="24463"/>
                  </a:lnTo>
                  <a:lnTo>
                    <a:pt x="12041" y="24401"/>
                  </a:lnTo>
                  <a:lnTo>
                    <a:pt x="11964" y="24359"/>
                  </a:lnTo>
                  <a:lnTo>
                    <a:pt x="11777" y="24595"/>
                  </a:lnTo>
                  <a:lnTo>
                    <a:pt x="12075" y="24616"/>
                  </a:lnTo>
                  <a:lnTo>
                    <a:pt x="12034" y="24858"/>
                  </a:lnTo>
                  <a:lnTo>
                    <a:pt x="11881" y="24928"/>
                  </a:lnTo>
                  <a:lnTo>
                    <a:pt x="11874" y="25011"/>
                  </a:lnTo>
                  <a:lnTo>
                    <a:pt x="11354" y="24948"/>
                  </a:lnTo>
                  <a:lnTo>
                    <a:pt x="11313" y="24858"/>
                  </a:lnTo>
                  <a:lnTo>
                    <a:pt x="11424" y="24810"/>
                  </a:lnTo>
                  <a:lnTo>
                    <a:pt x="11424" y="24720"/>
                  </a:lnTo>
                  <a:lnTo>
                    <a:pt x="11133" y="24574"/>
                  </a:lnTo>
                  <a:lnTo>
                    <a:pt x="11202" y="25170"/>
                  </a:lnTo>
                  <a:lnTo>
                    <a:pt x="10218" y="25219"/>
                  </a:lnTo>
                  <a:lnTo>
                    <a:pt x="10100" y="25045"/>
                  </a:lnTo>
                  <a:lnTo>
                    <a:pt x="10142" y="24893"/>
                  </a:lnTo>
                  <a:lnTo>
                    <a:pt x="10786" y="24740"/>
                  </a:lnTo>
                  <a:lnTo>
                    <a:pt x="10959" y="24581"/>
                  </a:lnTo>
                  <a:lnTo>
                    <a:pt x="11036" y="24380"/>
                  </a:lnTo>
                  <a:lnTo>
                    <a:pt x="11937" y="23368"/>
                  </a:lnTo>
                  <a:lnTo>
                    <a:pt x="12054" y="22835"/>
                  </a:lnTo>
                  <a:lnTo>
                    <a:pt x="11971" y="22460"/>
                  </a:lnTo>
                  <a:lnTo>
                    <a:pt x="11874" y="22308"/>
                  </a:lnTo>
                  <a:lnTo>
                    <a:pt x="12193" y="22155"/>
                  </a:lnTo>
                  <a:lnTo>
                    <a:pt x="12269" y="22377"/>
                  </a:lnTo>
                  <a:lnTo>
                    <a:pt x="12470" y="22571"/>
                  </a:lnTo>
                  <a:lnTo>
                    <a:pt x="12519" y="22557"/>
                  </a:lnTo>
                  <a:lnTo>
                    <a:pt x="12741" y="22987"/>
                  </a:lnTo>
                  <a:lnTo>
                    <a:pt x="12831" y="22869"/>
                  </a:lnTo>
                  <a:lnTo>
                    <a:pt x="13031" y="23002"/>
                  </a:lnTo>
                  <a:lnTo>
                    <a:pt x="13269" y="22889"/>
                  </a:lnTo>
                  <a:lnTo>
                    <a:pt x="13111" y="22714"/>
                  </a:lnTo>
                  <a:lnTo>
                    <a:pt x="13360" y="22732"/>
                  </a:lnTo>
                  <a:lnTo>
                    <a:pt x="13759" y="22022"/>
                  </a:lnTo>
                  <a:lnTo>
                    <a:pt x="14154" y="21227"/>
                  </a:lnTo>
                  <a:lnTo>
                    <a:pt x="14039" y="21076"/>
                  </a:lnTo>
                  <a:lnTo>
                    <a:pt x="14072" y="20835"/>
                  </a:lnTo>
                  <a:lnTo>
                    <a:pt x="14240" y="20876"/>
                  </a:lnTo>
                  <a:lnTo>
                    <a:pt x="14512" y="19002"/>
                  </a:lnTo>
                  <a:lnTo>
                    <a:pt x="14224" y="18906"/>
                  </a:lnTo>
                  <a:lnTo>
                    <a:pt x="13601" y="18873"/>
                  </a:lnTo>
                  <a:lnTo>
                    <a:pt x="12989" y="19185"/>
                  </a:lnTo>
                  <a:lnTo>
                    <a:pt x="12764" y="19582"/>
                  </a:lnTo>
                  <a:lnTo>
                    <a:pt x="12721" y="19743"/>
                  </a:lnTo>
                  <a:lnTo>
                    <a:pt x="12528" y="19614"/>
                  </a:lnTo>
                  <a:lnTo>
                    <a:pt x="12495" y="19389"/>
                  </a:lnTo>
                  <a:lnTo>
                    <a:pt x="12291" y="19389"/>
                  </a:lnTo>
                  <a:lnTo>
                    <a:pt x="12442" y="19700"/>
                  </a:lnTo>
                  <a:lnTo>
                    <a:pt x="12098" y="19872"/>
                  </a:lnTo>
                  <a:lnTo>
                    <a:pt x="11873" y="19109"/>
                  </a:lnTo>
                  <a:lnTo>
                    <a:pt x="11959" y="18841"/>
                  </a:lnTo>
                  <a:lnTo>
                    <a:pt x="11647" y="18422"/>
                  </a:lnTo>
                  <a:lnTo>
                    <a:pt x="11787" y="18272"/>
                  </a:lnTo>
                  <a:lnTo>
                    <a:pt x="11561" y="18068"/>
                  </a:lnTo>
                  <a:lnTo>
                    <a:pt x="11540" y="17907"/>
                  </a:lnTo>
                  <a:lnTo>
                    <a:pt x="11894" y="17896"/>
                  </a:lnTo>
                  <a:lnTo>
                    <a:pt x="12023" y="17574"/>
                  </a:lnTo>
                  <a:lnTo>
                    <a:pt x="11132" y="17360"/>
                  </a:lnTo>
                  <a:lnTo>
                    <a:pt x="11100" y="17263"/>
                  </a:lnTo>
                  <a:lnTo>
                    <a:pt x="11347" y="17091"/>
                  </a:lnTo>
                  <a:lnTo>
                    <a:pt x="11519" y="16812"/>
                  </a:lnTo>
                  <a:lnTo>
                    <a:pt x="11486" y="16404"/>
                  </a:lnTo>
                  <a:lnTo>
                    <a:pt x="11572" y="16061"/>
                  </a:lnTo>
                  <a:lnTo>
                    <a:pt x="11669" y="15932"/>
                  </a:lnTo>
                  <a:lnTo>
                    <a:pt x="12087" y="15642"/>
                  </a:lnTo>
                  <a:lnTo>
                    <a:pt x="12699" y="15213"/>
                  </a:lnTo>
                  <a:lnTo>
                    <a:pt x="13032" y="15180"/>
                  </a:lnTo>
                  <a:lnTo>
                    <a:pt x="13311" y="15245"/>
                  </a:lnTo>
                  <a:lnTo>
                    <a:pt x="13547" y="15159"/>
                  </a:lnTo>
                  <a:lnTo>
                    <a:pt x="13709" y="15191"/>
                  </a:lnTo>
                  <a:lnTo>
                    <a:pt x="13623" y="15438"/>
                  </a:lnTo>
                  <a:lnTo>
                    <a:pt x="13730" y="15610"/>
                  </a:lnTo>
                  <a:lnTo>
                    <a:pt x="13633" y="15782"/>
                  </a:lnTo>
                  <a:lnTo>
                    <a:pt x="13719" y="15975"/>
                  </a:lnTo>
                  <a:lnTo>
                    <a:pt x="13633" y="16039"/>
                  </a:lnTo>
                  <a:lnTo>
                    <a:pt x="13462" y="16372"/>
                  </a:lnTo>
                  <a:lnTo>
                    <a:pt x="13472" y="16501"/>
                  </a:lnTo>
                  <a:lnTo>
                    <a:pt x="13547" y="16479"/>
                  </a:lnTo>
                  <a:lnTo>
                    <a:pt x="13687" y="16587"/>
                  </a:lnTo>
                  <a:lnTo>
                    <a:pt x="13805" y="16522"/>
                  </a:lnTo>
                  <a:lnTo>
                    <a:pt x="13988" y="16490"/>
                  </a:lnTo>
                  <a:lnTo>
                    <a:pt x="14095" y="16361"/>
                  </a:lnTo>
                  <a:lnTo>
                    <a:pt x="14267" y="16533"/>
                  </a:lnTo>
                  <a:lnTo>
                    <a:pt x="14417" y="16458"/>
                  </a:lnTo>
                  <a:lnTo>
                    <a:pt x="14557" y="16531"/>
                  </a:lnTo>
                  <a:lnTo>
                    <a:pt x="14784" y="15834"/>
                  </a:lnTo>
                  <a:lnTo>
                    <a:pt x="15227" y="15140"/>
                  </a:lnTo>
                  <a:lnTo>
                    <a:pt x="14688" y="14721"/>
                  </a:lnTo>
                  <a:lnTo>
                    <a:pt x="14516" y="14673"/>
                  </a:lnTo>
                  <a:lnTo>
                    <a:pt x="13895" y="14301"/>
                  </a:lnTo>
                  <a:lnTo>
                    <a:pt x="13780" y="14100"/>
                  </a:lnTo>
                  <a:lnTo>
                    <a:pt x="13541" y="13871"/>
                  </a:lnTo>
                  <a:lnTo>
                    <a:pt x="13369" y="13880"/>
                  </a:lnTo>
                  <a:lnTo>
                    <a:pt x="13236" y="13632"/>
                  </a:lnTo>
                  <a:lnTo>
                    <a:pt x="13436" y="13317"/>
                  </a:lnTo>
                  <a:lnTo>
                    <a:pt x="13322" y="13193"/>
                  </a:lnTo>
                  <a:lnTo>
                    <a:pt x="13369" y="13011"/>
                  </a:lnTo>
                  <a:lnTo>
                    <a:pt x="13322" y="12935"/>
                  </a:lnTo>
                  <a:lnTo>
                    <a:pt x="13599" y="12763"/>
                  </a:lnTo>
                  <a:lnTo>
                    <a:pt x="13427" y="12495"/>
                  </a:lnTo>
                  <a:lnTo>
                    <a:pt x="13016" y="12591"/>
                  </a:lnTo>
                  <a:lnTo>
                    <a:pt x="12949" y="12457"/>
                  </a:lnTo>
                  <a:lnTo>
                    <a:pt x="13035" y="12199"/>
                  </a:lnTo>
                  <a:lnTo>
                    <a:pt x="12720" y="11913"/>
                  </a:lnTo>
                  <a:lnTo>
                    <a:pt x="13150" y="11722"/>
                  </a:lnTo>
                  <a:lnTo>
                    <a:pt x="13198" y="11664"/>
                  </a:lnTo>
                  <a:lnTo>
                    <a:pt x="12997" y="11359"/>
                  </a:lnTo>
                  <a:lnTo>
                    <a:pt x="13608" y="10891"/>
                  </a:lnTo>
                  <a:lnTo>
                    <a:pt x="13199" y="11204"/>
                  </a:lnTo>
                  <a:lnTo>
                    <a:pt x="13112" y="10891"/>
                  </a:lnTo>
                  <a:lnTo>
                    <a:pt x="12873" y="10547"/>
                  </a:lnTo>
                  <a:lnTo>
                    <a:pt x="13006" y="10471"/>
                  </a:lnTo>
                  <a:lnTo>
                    <a:pt x="13264" y="10108"/>
                  </a:lnTo>
                  <a:lnTo>
                    <a:pt x="13608" y="9974"/>
                  </a:lnTo>
                  <a:lnTo>
                    <a:pt x="12472" y="9086"/>
                  </a:lnTo>
                  <a:lnTo>
                    <a:pt x="12070" y="9401"/>
                  </a:lnTo>
                  <a:lnTo>
                    <a:pt x="12118" y="9640"/>
                  </a:lnTo>
                  <a:lnTo>
                    <a:pt x="12013" y="9754"/>
                  </a:lnTo>
                  <a:lnTo>
                    <a:pt x="11774" y="9668"/>
                  </a:lnTo>
                  <a:lnTo>
                    <a:pt x="11765" y="9449"/>
                  </a:lnTo>
                  <a:lnTo>
                    <a:pt x="11602" y="9162"/>
                  </a:lnTo>
                  <a:lnTo>
                    <a:pt x="11335" y="8761"/>
                  </a:lnTo>
                  <a:lnTo>
                    <a:pt x="10991" y="8675"/>
                  </a:lnTo>
                  <a:lnTo>
                    <a:pt x="11402" y="8455"/>
                  </a:lnTo>
                  <a:lnTo>
                    <a:pt x="11746" y="8140"/>
                  </a:lnTo>
                  <a:lnTo>
                    <a:pt x="12137" y="8388"/>
                  </a:lnTo>
                  <a:lnTo>
                    <a:pt x="12319" y="8178"/>
                  </a:lnTo>
                  <a:lnTo>
                    <a:pt x="11774" y="7663"/>
                  </a:lnTo>
                  <a:lnTo>
                    <a:pt x="11335" y="6965"/>
                  </a:lnTo>
                  <a:lnTo>
                    <a:pt x="11392" y="6832"/>
                  </a:lnTo>
                  <a:lnTo>
                    <a:pt x="11354" y="6726"/>
                  </a:lnTo>
                  <a:lnTo>
                    <a:pt x="11641" y="6430"/>
                  </a:lnTo>
                  <a:lnTo>
                    <a:pt x="11660" y="6488"/>
                  </a:lnTo>
                  <a:lnTo>
                    <a:pt x="11870" y="6488"/>
                  </a:lnTo>
                  <a:lnTo>
                    <a:pt x="11908" y="6583"/>
                  </a:lnTo>
                  <a:lnTo>
                    <a:pt x="11870" y="6660"/>
                  </a:lnTo>
                  <a:lnTo>
                    <a:pt x="12004" y="6879"/>
                  </a:lnTo>
                  <a:lnTo>
                    <a:pt x="12090" y="6822"/>
                  </a:lnTo>
                  <a:lnTo>
                    <a:pt x="12300" y="7013"/>
                  </a:lnTo>
                  <a:lnTo>
                    <a:pt x="12481" y="6669"/>
                  </a:lnTo>
                  <a:lnTo>
                    <a:pt x="12567" y="6650"/>
                  </a:lnTo>
                  <a:lnTo>
                    <a:pt x="12529" y="6555"/>
                  </a:lnTo>
                  <a:lnTo>
                    <a:pt x="12596" y="6516"/>
                  </a:lnTo>
                  <a:lnTo>
                    <a:pt x="13551" y="6564"/>
                  </a:lnTo>
                  <a:lnTo>
                    <a:pt x="13474" y="6717"/>
                  </a:lnTo>
                  <a:lnTo>
                    <a:pt x="13780" y="6975"/>
                  </a:lnTo>
                  <a:lnTo>
                    <a:pt x="13923" y="6984"/>
                  </a:lnTo>
                  <a:lnTo>
                    <a:pt x="13904" y="6812"/>
                  </a:lnTo>
                  <a:lnTo>
                    <a:pt x="14210" y="6774"/>
                  </a:lnTo>
                  <a:lnTo>
                    <a:pt x="14277" y="6870"/>
                  </a:lnTo>
                  <a:lnTo>
                    <a:pt x="14449" y="6898"/>
                  </a:lnTo>
                  <a:lnTo>
                    <a:pt x="14382" y="7118"/>
                  </a:lnTo>
                  <a:lnTo>
                    <a:pt x="14458" y="7233"/>
                  </a:lnTo>
                  <a:lnTo>
                    <a:pt x="15261" y="6984"/>
                  </a:lnTo>
                  <a:lnTo>
                    <a:pt x="15308" y="6851"/>
                  </a:lnTo>
                  <a:lnTo>
                    <a:pt x="15280" y="6765"/>
                  </a:lnTo>
                  <a:lnTo>
                    <a:pt x="15442" y="6707"/>
                  </a:lnTo>
                  <a:lnTo>
                    <a:pt x="15442" y="6803"/>
                  </a:lnTo>
                  <a:lnTo>
                    <a:pt x="15700" y="6650"/>
                  </a:lnTo>
                  <a:lnTo>
                    <a:pt x="15748" y="6793"/>
                  </a:lnTo>
                  <a:lnTo>
                    <a:pt x="15910" y="6803"/>
                  </a:lnTo>
                  <a:lnTo>
                    <a:pt x="15958" y="7003"/>
                  </a:lnTo>
                  <a:lnTo>
                    <a:pt x="16053" y="7070"/>
                  </a:lnTo>
                  <a:lnTo>
                    <a:pt x="15986" y="7156"/>
                  </a:lnTo>
                  <a:lnTo>
                    <a:pt x="15996" y="7300"/>
                  </a:lnTo>
                  <a:lnTo>
                    <a:pt x="15929" y="7548"/>
                  </a:lnTo>
                  <a:lnTo>
                    <a:pt x="15394" y="7567"/>
                  </a:lnTo>
                  <a:lnTo>
                    <a:pt x="15098" y="8283"/>
                  </a:lnTo>
                  <a:lnTo>
                    <a:pt x="15232" y="8408"/>
                  </a:lnTo>
                  <a:lnTo>
                    <a:pt x="15375" y="8971"/>
                  </a:lnTo>
                  <a:lnTo>
                    <a:pt x="15433" y="8990"/>
                  </a:lnTo>
                  <a:lnTo>
                    <a:pt x="15375" y="9114"/>
                  </a:lnTo>
                  <a:lnTo>
                    <a:pt x="15280" y="9153"/>
                  </a:lnTo>
                  <a:lnTo>
                    <a:pt x="14859" y="8933"/>
                  </a:lnTo>
                  <a:lnTo>
                    <a:pt x="14535" y="9812"/>
                  </a:lnTo>
                  <a:lnTo>
                    <a:pt x="14573" y="10117"/>
                  </a:lnTo>
                  <a:lnTo>
                    <a:pt x="14831" y="10442"/>
                  </a:lnTo>
                  <a:lnTo>
                    <a:pt x="14237" y="10851"/>
                  </a:lnTo>
                  <a:lnTo>
                    <a:pt x="14334" y="11827"/>
                  </a:lnTo>
                  <a:lnTo>
                    <a:pt x="14458" y="11894"/>
                  </a:lnTo>
                  <a:lnTo>
                    <a:pt x="14783" y="11970"/>
                  </a:lnTo>
                  <a:lnTo>
                    <a:pt x="15098" y="12878"/>
                  </a:lnTo>
                  <a:lnTo>
                    <a:pt x="15108" y="13164"/>
                  </a:lnTo>
                  <a:lnTo>
                    <a:pt x="15194" y="13393"/>
                  </a:lnTo>
                  <a:lnTo>
                    <a:pt x="15461" y="13537"/>
                  </a:lnTo>
                  <a:lnTo>
                    <a:pt x="15347" y="13594"/>
                  </a:lnTo>
                  <a:lnTo>
                    <a:pt x="15261" y="13995"/>
                  </a:lnTo>
                  <a:lnTo>
                    <a:pt x="15948" y="14176"/>
                  </a:lnTo>
                  <a:lnTo>
                    <a:pt x="16092" y="14272"/>
                  </a:lnTo>
                  <a:lnTo>
                    <a:pt x="16178" y="14440"/>
                  </a:lnTo>
                  <a:lnTo>
                    <a:pt x="16179" y="14439"/>
                  </a:lnTo>
                  <a:lnTo>
                    <a:pt x="16907" y="14058"/>
                  </a:lnTo>
                  <a:lnTo>
                    <a:pt x="16908" y="14060"/>
                  </a:lnTo>
                  <a:lnTo>
                    <a:pt x="17115" y="13914"/>
                  </a:lnTo>
                  <a:lnTo>
                    <a:pt x="17203" y="13643"/>
                  </a:lnTo>
                  <a:lnTo>
                    <a:pt x="17604" y="13739"/>
                  </a:lnTo>
                  <a:lnTo>
                    <a:pt x="18111" y="13693"/>
                  </a:lnTo>
                  <a:lnTo>
                    <a:pt x="18110" y="13693"/>
                  </a:lnTo>
                  <a:lnTo>
                    <a:pt x="18616" y="13617"/>
                  </a:lnTo>
                  <a:lnTo>
                    <a:pt x="18944" y="13488"/>
                  </a:lnTo>
                  <a:lnTo>
                    <a:pt x="18936" y="13490"/>
                  </a:lnTo>
                  <a:lnTo>
                    <a:pt x="18936" y="13483"/>
                  </a:lnTo>
                  <a:lnTo>
                    <a:pt x="19384" y="13291"/>
                  </a:lnTo>
                  <a:lnTo>
                    <a:pt x="19392" y="13195"/>
                  </a:lnTo>
                  <a:lnTo>
                    <a:pt x="19513" y="13091"/>
                  </a:lnTo>
                  <a:lnTo>
                    <a:pt x="19553" y="13203"/>
                  </a:lnTo>
                  <a:lnTo>
                    <a:pt x="19857" y="13043"/>
                  </a:lnTo>
                  <a:lnTo>
                    <a:pt x="20186" y="12778"/>
                  </a:lnTo>
                  <a:lnTo>
                    <a:pt x="21636" y="11617"/>
                  </a:lnTo>
                  <a:lnTo>
                    <a:pt x="21900" y="11456"/>
                  </a:lnTo>
                  <a:lnTo>
                    <a:pt x="22465" y="11297"/>
                  </a:lnTo>
                  <a:lnTo>
                    <a:pt x="21573" y="7837"/>
                  </a:lnTo>
                  <a:lnTo>
                    <a:pt x="22907" y="7529"/>
                  </a:lnTo>
                  <a:lnTo>
                    <a:pt x="22617" y="6721"/>
                  </a:lnTo>
                  <a:lnTo>
                    <a:pt x="23205" y="6411"/>
                  </a:lnTo>
                  <a:lnTo>
                    <a:pt x="23501" y="6919"/>
                  </a:lnTo>
                  <a:lnTo>
                    <a:pt x="24432" y="6344"/>
                  </a:lnTo>
                  <a:lnTo>
                    <a:pt x="24625" y="6524"/>
                  </a:lnTo>
                  <a:lnTo>
                    <a:pt x="24834" y="6441"/>
                  </a:lnTo>
                  <a:cubicBezTo>
                    <a:pt x="24834" y="6441"/>
                    <a:pt x="24931" y="6651"/>
                    <a:pt x="24951" y="6745"/>
                  </a:cubicBezTo>
                  <a:cubicBezTo>
                    <a:pt x="24972" y="6838"/>
                    <a:pt x="24970" y="7064"/>
                    <a:pt x="24970" y="7064"/>
                  </a:cubicBezTo>
                  <a:lnTo>
                    <a:pt x="23986" y="6935"/>
                  </a:lnTo>
                  <a:lnTo>
                    <a:pt x="24025" y="7865"/>
                  </a:lnTo>
                  <a:lnTo>
                    <a:pt x="24359" y="7853"/>
                  </a:lnTo>
                  <a:lnTo>
                    <a:pt x="24357" y="8316"/>
                  </a:lnTo>
                  <a:lnTo>
                    <a:pt x="24166" y="8353"/>
                  </a:lnTo>
                  <a:lnTo>
                    <a:pt x="24221" y="8743"/>
                  </a:lnTo>
                  <a:lnTo>
                    <a:pt x="23883" y="8755"/>
                  </a:lnTo>
                  <a:lnTo>
                    <a:pt x="23799" y="9965"/>
                  </a:lnTo>
                  <a:lnTo>
                    <a:pt x="23559" y="11100"/>
                  </a:lnTo>
                  <a:lnTo>
                    <a:pt x="24568" y="10912"/>
                  </a:lnTo>
                  <a:lnTo>
                    <a:pt x="25248" y="11038"/>
                  </a:lnTo>
                  <a:lnTo>
                    <a:pt x="25300" y="10933"/>
                  </a:lnTo>
                  <a:lnTo>
                    <a:pt x="25411" y="11109"/>
                  </a:lnTo>
                  <a:lnTo>
                    <a:pt x="26465" y="11601"/>
                  </a:lnTo>
                  <a:lnTo>
                    <a:pt x="27044" y="11847"/>
                  </a:lnTo>
                  <a:lnTo>
                    <a:pt x="28122" y="12198"/>
                  </a:lnTo>
                  <a:lnTo>
                    <a:pt x="28883" y="12344"/>
                  </a:lnTo>
                  <a:lnTo>
                    <a:pt x="29755" y="12461"/>
                  </a:lnTo>
                  <a:lnTo>
                    <a:pt x="29919" y="12251"/>
                  </a:lnTo>
                  <a:lnTo>
                    <a:pt x="30018" y="12257"/>
                  </a:lnTo>
                  <a:lnTo>
                    <a:pt x="30258" y="12485"/>
                  </a:lnTo>
                  <a:lnTo>
                    <a:pt x="30627" y="12497"/>
                  </a:lnTo>
                  <a:lnTo>
                    <a:pt x="30627" y="12497"/>
                  </a:lnTo>
                  <a:lnTo>
                    <a:pt x="30902" y="12508"/>
                  </a:lnTo>
                  <a:lnTo>
                    <a:pt x="30996" y="12309"/>
                  </a:lnTo>
                  <a:lnTo>
                    <a:pt x="31213" y="12485"/>
                  </a:lnTo>
                  <a:lnTo>
                    <a:pt x="31265" y="12584"/>
                  </a:lnTo>
                  <a:lnTo>
                    <a:pt x="31464" y="12631"/>
                  </a:lnTo>
                  <a:lnTo>
                    <a:pt x="31792" y="12789"/>
                  </a:lnTo>
                  <a:lnTo>
                    <a:pt x="32138" y="13023"/>
                  </a:lnTo>
                  <a:lnTo>
                    <a:pt x="32553" y="13392"/>
                  </a:lnTo>
                  <a:lnTo>
                    <a:pt x="32552" y="13394"/>
                  </a:lnTo>
                  <a:lnTo>
                    <a:pt x="32752" y="13585"/>
                  </a:lnTo>
                  <a:lnTo>
                    <a:pt x="33076" y="13576"/>
                  </a:lnTo>
                  <a:lnTo>
                    <a:pt x="33076" y="13891"/>
                  </a:lnTo>
                  <a:lnTo>
                    <a:pt x="33372" y="14140"/>
                  </a:lnTo>
                  <a:lnTo>
                    <a:pt x="33368" y="14144"/>
                  </a:lnTo>
                  <a:lnTo>
                    <a:pt x="38503" y="18822"/>
                  </a:lnTo>
                  <a:lnTo>
                    <a:pt x="38674" y="18822"/>
                  </a:lnTo>
                  <a:lnTo>
                    <a:pt x="38696" y="18993"/>
                  </a:lnTo>
                  <a:lnTo>
                    <a:pt x="38857" y="19176"/>
                  </a:lnTo>
                  <a:lnTo>
                    <a:pt x="39028" y="19508"/>
                  </a:lnTo>
                  <a:lnTo>
                    <a:pt x="39104" y="19809"/>
                  </a:lnTo>
                  <a:lnTo>
                    <a:pt x="39200" y="20259"/>
                  </a:lnTo>
                  <a:lnTo>
                    <a:pt x="39402" y="20376"/>
                  </a:lnTo>
                  <a:lnTo>
                    <a:pt x="39389" y="20379"/>
                  </a:lnTo>
                  <a:lnTo>
                    <a:pt x="39203" y="20649"/>
                  </a:lnTo>
                  <a:lnTo>
                    <a:pt x="39258" y="21407"/>
                  </a:lnTo>
                  <a:lnTo>
                    <a:pt x="39259" y="21407"/>
                  </a:lnTo>
                  <a:lnTo>
                    <a:pt x="39369" y="23430"/>
                  </a:lnTo>
                  <a:lnTo>
                    <a:pt x="39407" y="23902"/>
                  </a:lnTo>
                  <a:lnTo>
                    <a:pt x="39633" y="24011"/>
                  </a:lnTo>
                  <a:lnTo>
                    <a:pt x="39469" y="24306"/>
                  </a:lnTo>
                  <a:lnTo>
                    <a:pt x="39429" y="26855"/>
                  </a:lnTo>
                  <a:lnTo>
                    <a:pt x="39429" y="26854"/>
                  </a:lnTo>
                  <a:lnTo>
                    <a:pt x="39429" y="26855"/>
                  </a:lnTo>
                  <a:lnTo>
                    <a:pt x="39538" y="27216"/>
                  </a:lnTo>
                  <a:lnTo>
                    <a:pt x="39716" y="27313"/>
                  </a:lnTo>
                  <a:lnTo>
                    <a:pt x="40667" y="27182"/>
                  </a:lnTo>
                  <a:lnTo>
                    <a:pt x="41824" y="26760"/>
                  </a:lnTo>
                  <a:lnTo>
                    <a:pt x="41947" y="26581"/>
                  </a:lnTo>
                  <a:lnTo>
                    <a:pt x="42080" y="26804"/>
                  </a:lnTo>
                  <a:lnTo>
                    <a:pt x="41936" y="26893"/>
                  </a:lnTo>
                  <a:lnTo>
                    <a:pt x="42091" y="27539"/>
                  </a:lnTo>
                  <a:lnTo>
                    <a:pt x="41568" y="27461"/>
                  </a:lnTo>
                  <a:lnTo>
                    <a:pt x="41145" y="27884"/>
                  </a:lnTo>
                  <a:lnTo>
                    <a:pt x="40756" y="28039"/>
                  </a:lnTo>
                  <a:lnTo>
                    <a:pt x="40545" y="28373"/>
                  </a:lnTo>
                  <a:lnTo>
                    <a:pt x="40433" y="28740"/>
                  </a:lnTo>
                  <a:lnTo>
                    <a:pt x="40333" y="29097"/>
                  </a:lnTo>
                  <a:lnTo>
                    <a:pt x="40422" y="29241"/>
                  </a:lnTo>
                  <a:lnTo>
                    <a:pt x="40923" y="29475"/>
                  </a:lnTo>
                  <a:lnTo>
                    <a:pt x="41390" y="29453"/>
                  </a:lnTo>
                  <a:lnTo>
                    <a:pt x="41368" y="29531"/>
                  </a:lnTo>
                  <a:lnTo>
                    <a:pt x="41413" y="29742"/>
                  </a:lnTo>
                  <a:lnTo>
                    <a:pt x="41568" y="29798"/>
                  </a:lnTo>
                  <a:lnTo>
                    <a:pt x="41891" y="29697"/>
                  </a:lnTo>
                  <a:lnTo>
                    <a:pt x="41847" y="29620"/>
                  </a:lnTo>
                  <a:lnTo>
                    <a:pt x="41880" y="29397"/>
                  </a:lnTo>
                  <a:lnTo>
                    <a:pt x="42102" y="29386"/>
                  </a:lnTo>
                  <a:lnTo>
                    <a:pt x="42136" y="29486"/>
                  </a:lnTo>
                  <a:lnTo>
                    <a:pt x="42570" y="29352"/>
                  </a:lnTo>
                  <a:lnTo>
                    <a:pt x="42826" y="29208"/>
                  </a:lnTo>
                  <a:lnTo>
                    <a:pt x="43093" y="29263"/>
                  </a:lnTo>
                  <a:lnTo>
                    <a:pt x="43427" y="29074"/>
                  </a:lnTo>
                  <a:lnTo>
                    <a:pt x="43538" y="29241"/>
                  </a:lnTo>
                  <a:lnTo>
                    <a:pt x="43928" y="29163"/>
                  </a:lnTo>
                  <a:lnTo>
                    <a:pt x="43916" y="29063"/>
                  </a:lnTo>
                  <a:lnTo>
                    <a:pt x="43827" y="28985"/>
                  </a:lnTo>
                  <a:lnTo>
                    <a:pt x="43694" y="29063"/>
                  </a:lnTo>
                  <a:lnTo>
                    <a:pt x="43538" y="28985"/>
                  </a:lnTo>
                  <a:lnTo>
                    <a:pt x="43594" y="28707"/>
                  </a:lnTo>
                  <a:lnTo>
                    <a:pt x="43783" y="28707"/>
                  </a:lnTo>
                  <a:lnTo>
                    <a:pt x="43839" y="28662"/>
                  </a:lnTo>
                  <a:lnTo>
                    <a:pt x="44172" y="28763"/>
                  </a:lnTo>
                  <a:lnTo>
                    <a:pt x="44128" y="29030"/>
                  </a:lnTo>
                  <a:lnTo>
                    <a:pt x="44228" y="29007"/>
                  </a:lnTo>
                  <a:lnTo>
                    <a:pt x="44373" y="28829"/>
                  </a:lnTo>
                  <a:lnTo>
                    <a:pt x="44551" y="28952"/>
                  </a:lnTo>
                  <a:lnTo>
                    <a:pt x="44473" y="28996"/>
                  </a:lnTo>
                  <a:lnTo>
                    <a:pt x="44718" y="29041"/>
                  </a:lnTo>
                  <a:lnTo>
                    <a:pt x="44907" y="29275"/>
                  </a:lnTo>
                  <a:lnTo>
                    <a:pt x="45052" y="29597"/>
                  </a:lnTo>
                  <a:lnTo>
                    <a:pt x="44629" y="30076"/>
                  </a:lnTo>
                  <a:lnTo>
                    <a:pt x="44172" y="30054"/>
                  </a:lnTo>
                  <a:lnTo>
                    <a:pt x="44061" y="30198"/>
                  </a:lnTo>
                  <a:lnTo>
                    <a:pt x="44072" y="30476"/>
                  </a:lnTo>
                  <a:lnTo>
                    <a:pt x="43894" y="30866"/>
                  </a:lnTo>
                  <a:lnTo>
                    <a:pt x="43494" y="30966"/>
                  </a:lnTo>
                  <a:lnTo>
                    <a:pt x="43015" y="30966"/>
                  </a:lnTo>
                  <a:lnTo>
                    <a:pt x="42448" y="31037"/>
                  </a:lnTo>
                  <a:lnTo>
                    <a:pt x="41860" y="31077"/>
                  </a:lnTo>
                  <a:lnTo>
                    <a:pt x="41600" y="31398"/>
                  </a:lnTo>
                  <a:lnTo>
                    <a:pt x="41642" y="31432"/>
                  </a:lnTo>
                  <a:lnTo>
                    <a:pt x="41469" y="31627"/>
                  </a:lnTo>
                  <a:lnTo>
                    <a:pt x="41028" y="32156"/>
                  </a:lnTo>
                  <a:lnTo>
                    <a:pt x="40339" y="31551"/>
                  </a:lnTo>
                  <a:lnTo>
                    <a:pt x="40130" y="31760"/>
                  </a:lnTo>
                  <a:lnTo>
                    <a:pt x="40612" y="32247"/>
                  </a:lnTo>
                  <a:lnTo>
                    <a:pt x="40389" y="32516"/>
                  </a:lnTo>
                  <a:lnTo>
                    <a:pt x="40644" y="32748"/>
                  </a:lnTo>
                  <a:lnTo>
                    <a:pt x="40358" y="33865"/>
                  </a:lnTo>
                  <a:lnTo>
                    <a:pt x="40216" y="34048"/>
                  </a:lnTo>
                  <a:lnTo>
                    <a:pt x="38816" y="32987"/>
                  </a:lnTo>
                  <a:lnTo>
                    <a:pt x="39042" y="33949"/>
                  </a:lnTo>
                  <a:lnTo>
                    <a:pt x="39395" y="35274"/>
                  </a:lnTo>
                  <a:lnTo>
                    <a:pt x="39390" y="35794"/>
                  </a:lnTo>
                  <a:lnTo>
                    <a:pt x="39477" y="35890"/>
                  </a:lnTo>
                  <a:lnTo>
                    <a:pt x="39423" y="36006"/>
                  </a:lnTo>
                  <a:lnTo>
                    <a:pt x="39287" y="36073"/>
                  </a:lnTo>
                  <a:lnTo>
                    <a:pt x="38960" y="36651"/>
                  </a:lnTo>
                  <a:lnTo>
                    <a:pt x="38307" y="37429"/>
                  </a:lnTo>
                  <a:lnTo>
                    <a:pt x="38323" y="37555"/>
                  </a:lnTo>
                  <a:lnTo>
                    <a:pt x="38268" y="37642"/>
                  </a:lnTo>
                  <a:lnTo>
                    <a:pt x="38142" y="37681"/>
                  </a:lnTo>
                  <a:lnTo>
                    <a:pt x="38040" y="37736"/>
                  </a:lnTo>
                  <a:lnTo>
                    <a:pt x="36719" y="39230"/>
                  </a:lnTo>
                  <a:lnTo>
                    <a:pt x="36310" y="39670"/>
                  </a:lnTo>
                  <a:lnTo>
                    <a:pt x="36380" y="39853"/>
                  </a:lnTo>
                  <a:lnTo>
                    <a:pt x="36265" y="39984"/>
                  </a:lnTo>
                  <a:lnTo>
                    <a:pt x="35998" y="39999"/>
                  </a:lnTo>
                  <a:lnTo>
                    <a:pt x="34605" y="41368"/>
                  </a:lnTo>
                  <a:lnTo>
                    <a:pt x="33394" y="42280"/>
                  </a:lnTo>
                  <a:lnTo>
                    <a:pt x="33307" y="42650"/>
                  </a:lnTo>
                  <a:lnTo>
                    <a:pt x="33032" y="42532"/>
                  </a:lnTo>
                  <a:lnTo>
                    <a:pt x="32886" y="42642"/>
                  </a:lnTo>
                  <a:close/>
                  <a:moveTo>
                    <a:pt x="3459" y="40049"/>
                  </a:moveTo>
                  <a:lnTo>
                    <a:pt x="3635" y="39974"/>
                  </a:lnTo>
                  <a:lnTo>
                    <a:pt x="3664" y="39831"/>
                  </a:lnTo>
                  <a:lnTo>
                    <a:pt x="3878" y="39722"/>
                  </a:lnTo>
                  <a:lnTo>
                    <a:pt x="4109" y="39684"/>
                  </a:lnTo>
                  <a:lnTo>
                    <a:pt x="4272" y="39621"/>
                  </a:lnTo>
                  <a:lnTo>
                    <a:pt x="4465" y="39621"/>
                  </a:lnTo>
                  <a:lnTo>
                    <a:pt x="4603" y="39735"/>
                  </a:lnTo>
                  <a:lnTo>
                    <a:pt x="4620" y="39789"/>
                  </a:lnTo>
                  <a:lnTo>
                    <a:pt x="4721" y="39902"/>
                  </a:lnTo>
                  <a:lnTo>
                    <a:pt x="4922" y="39932"/>
                  </a:lnTo>
                  <a:lnTo>
                    <a:pt x="5040" y="40083"/>
                  </a:lnTo>
                  <a:lnTo>
                    <a:pt x="5098" y="40254"/>
                  </a:lnTo>
                  <a:lnTo>
                    <a:pt x="5077" y="40502"/>
                  </a:lnTo>
                  <a:lnTo>
                    <a:pt x="4847" y="40846"/>
                  </a:lnTo>
                  <a:lnTo>
                    <a:pt x="4478" y="40867"/>
                  </a:lnTo>
                  <a:lnTo>
                    <a:pt x="4520" y="41060"/>
                  </a:lnTo>
                  <a:lnTo>
                    <a:pt x="4281" y="41177"/>
                  </a:lnTo>
                  <a:lnTo>
                    <a:pt x="3937" y="40879"/>
                  </a:lnTo>
                  <a:lnTo>
                    <a:pt x="3304" y="40888"/>
                  </a:lnTo>
                  <a:lnTo>
                    <a:pt x="3148" y="41009"/>
                  </a:lnTo>
                  <a:lnTo>
                    <a:pt x="3002" y="40904"/>
                  </a:lnTo>
                  <a:lnTo>
                    <a:pt x="2960" y="40724"/>
                  </a:lnTo>
                  <a:lnTo>
                    <a:pt x="3241" y="40527"/>
                  </a:lnTo>
                  <a:lnTo>
                    <a:pt x="3396" y="40288"/>
                  </a:lnTo>
                  <a:lnTo>
                    <a:pt x="3459" y="40049"/>
                  </a:lnTo>
                  <a:close/>
                  <a:moveTo>
                    <a:pt x="22432" y="11312"/>
                  </a:moveTo>
                  <a:lnTo>
                    <a:pt x="22433" y="11316"/>
                  </a:lnTo>
                  <a:lnTo>
                    <a:pt x="22432" y="11312"/>
                  </a:lnTo>
                  <a:close/>
                  <a:moveTo>
                    <a:pt x="6422" y="43298"/>
                  </a:moveTo>
                  <a:lnTo>
                    <a:pt x="6547" y="43209"/>
                  </a:lnTo>
                  <a:lnTo>
                    <a:pt x="6592" y="43218"/>
                  </a:lnTo>
                  <a:lnTo>
                    <a:pt x="10072" y="41593"/>
                  </a:lnTo>
                  <a:lnTo>
                    <a:pt x="9947" y="41486"/>
                  </a:lnTo>
                  <a:lnTo>
                    <a:pt x="10019" y="41415"/>
                  </a:lnTo>
                  <a:lnTo>
                    <a:pt x="9911" y="41352"/>
                  </a:lnTo>
                  <a:lnTo>
                    <a:pt x="9813" y="41379"/>
                  </a:lnTo>
                  <a:lnTo>
                    <a:pt x="9769" y="41343"/>
                  </a:lnTo>
                  <a:lnTo>
                    <a:pt x="9795" y="41317"/>
                  </a:lnTo>
                  <a:lnTo>
                    <a:pt x="9804" y="41103"/>
                  </a:lnTo>
                  <a:lnTo>
                    <a:pt x="9626" y="41049"/>
                  </a:lnTo>
                  <a:lnTo>
                    <a:pt x="9635" y="40853"/>
                  </a:lnTo>
                  <a:lnTo>
                    <a:pt x="9778" y="40674"/>
                  </a:lnTo>
                  <a:lnTo>
                    <a:pt x="9867" y="40719"/>
                  </a:lnTo>
                  <a:lnTo>
                    <a:pt x="9929" y="40692"/>
                  </a:lnTo>
                  <a:lnTo>
                    <a:pt x="9885" y="40638"/>
                  </a:lnTo>
                  <a:lnTo>
                    <a:pt x="10045" y="40514"/>
                  </a:lnTo>
                  <a:lnTo>
                    <a:pt x="10036" y="40380"/>
                  </a:lnTo>
                  <a:lnTo>
                    <a:pt x="10063" y="40210"/>
                  </a:lnTo>
                  <a:lnTo>
                    <a:pt x="9965" y="40157"/>
                  </a:lnTo>
                  <a:lnTo>
                    <a:pt x="9938" y="40085"/>
                  </a:lnTo>
                  <a:lnTo>
                    <a:pt x="9822" y="40085"/>
                  </a:lnTo>
                  <a:lnTo>
                    <a:pt x="9822" y="40032"/>
                  </a:lnTo>
                  <a:lnTo>
                    <a:pt x="9760" y="40032"/>
                  </a:lnTo>
                  <a:lnTo>
                    <a:pt x="9742" y="39978"/>
                  </a:lnTo>
                  <a:lnTo>
                    <a:pt x="9635" y="39933"/>
                  </a:lnTo>
                  <a:lnTo>
                    <a:pt x="9679" y="39871"/>
                  </a:lnTo>
                  <a:lnTo>
                    <a:pt x="9554" y="39719"/>
                  </a:lnTo>
                  <a:lnTo>
                    <a:pt x="9287" y="39728"/>
                  </a:lnTo>
                  <a:lnTo>
                    <a:pt x="9144" y="39639"/>
                  </a:lnTo>
                  <a:lnTo>
                    <a:pt x="8992" y="39826"/>
                  </a:lnTo>
                  <a:lnTo>
                    <a:pt x="8992" y="39978"/>
                  </a:lnTo>
                  <a:lnTo>
                    <a:pt x="8841" y="40094"/>
                  </a:lnTo>
                  <a:lnTo>
                    <a:pt x="8849" y="40023"/>
                  </a:lnTo>
                  <a:lnTo>
                    <a:pt x="8635" y="39871"/>
                  </a:lnTo>
                  <a:lnTo>
                    <a:pt x="8600" y="39853"/>
                  </a:lnTo>
                  <a:lnTo>
                    <a:pt x="8359" y="39996"/>
                  </a:lnTo>
                  <a:lnTo>
                    <a:pt x="8100" y="40005"/>
                  </a:lnTo>
                  <a:lnTo>
                    <a:pt x="8269" y="39710"/>
                  </a:lnTo>
                  <a:lnTo>
                    <a:pt x="8216" y="39710"/>
                  </a:lnTo>
                  <a:lnTo>
                    <a:pt x="8252" y="39603"/>
                  </a:lnTo>
                  <a:lnTo>
                    <a:pt x="8180" y="39603"/>
                  </a:lnTo>
                  <a:lnTo>
                    <a:pt x="8055" y="39907"/>
                  </a:lnTo>
                  <a:lnTo>
                    <a:pt x="7779" y="39630"/>
                  </a:lnTo>
                  <a:lnTo>
                    <a:pt x="7707" y="39630"/>
                  </a:lnTo>
                  <a:lnTo>
                    <a:pt x="7502" y="39880"/>
                  </a:lnTo>
                  <a:lnTo>
                    <a:pt x="7172" y="40148"/>
                  </a:lnTo>
                  <a:lnTo>
                    <a:pt x="7056" y="39817"/>
                  </a:lnTo>
                  <a:lnTo>
                    <a:pt x="7091" y="39701"/>
                  </a:lnTo>
                  <a:lnTo>
                    <a:pt x="6690" y="39880"/>
                  </a:lnTo>
                  <a:lnTo>
                    <a:pt x="6342" y="40183"/>
                  </a:lnTo>
                  <a:lnTo>
                    <a:pt x="6663" y="40558"/>
                  </a:lnTo>
                  <a:lnTo>
                    <a:pt x="6422" y="40719"/>
                  </a:lnTo>
                  <a:lnTo>
                    <a:pt x="6404" y="41094"/>
                  </a:lnTo>
                  <a:lnTo>
                    <a:pt x="6333" y="41245"/>
                  </a:lnTo>
                  <a:lnTo>
                    <a:pt x="6145" y="41335"/>
                  </a:lnTo>
                  <a:lnTo>
                    <a:pt x="5976" y="41852"/>
                  </a:lnTo>
                  <a:lnTo>
                    <a:pt x="5726" y="42093"/>
                  </a:lnTo>
                  <a:lnTo>
                    <a:pt x="5860" y="42557"/>
                  </a:lnTo>
                  <a:lnTo>
                    <a:pt x="5610" y="42620"/>
                  </a:lnTo>
                  <a:lnTo>
                    <a:pt x="5610" y="43093"/>
                  </a:lnTo>
                  <a:lnTo>
                    <a:pt x="5869" y="42986"/>
                  </a:lnTo>
                  <a:lnTo>
                    <a:pt x="6021" y="42986"/>
                  </a:lnTo>
                  <a:lnTo>
                    <a:pt x="6074" y="43182"/>
                  </a:lnTo>
                  <a:lnTo>
                    <a:pt x="6422" y="43298"/>
                  </a:lnTo>
                  <a:close/>
                  <a:moveTo>
                    <a:pt x="13526" y="5075"/>
                  </a:moveTo>
                  <a:lnTo>
                    <a:pt x="14058" y="4441"/>
                  </a:lnTo>
                  <a:lnTo>
                    <a:pt x="14477" y="4236"/>
                  </a:lnTo>
                  <a:lnTo>
                    <a:pt x="14371" y="4049"/>
                  </a:lnTo>
                  <a:lnTo>
                    <a:pt x="14748" y="4003"/>
                  </a:lnTo>
                  <a:lnTo>
                    <a:pt x="14765" y="3784"/>
                  </a:lnTo>
                  <a:lnTo>
                    <a:pt x="15814" y="3491"/>
                  </a:lnTo>
                  <a:lnTo>
                    <a:pt x="16085" y="2755"/>
                  </a:lnTo>
                  <a:lnTo>
                    <a:pt x="16561" y="2905"/>
                  </a:lnTo>
                  <a:lnTo>
                    <a:pt x="16413" y="3170"/>
                  </a:lnTo>
                  <a:lnTo>
                    <a:pt x="16553" y="3796"/>
                  </a:lnTo>
                  <a:lnTo>
                    <a:pt x="16749" y="3709"/>
                  </a:lnTo>
                  <a:lnTo>
                    <a:pt x="17798" y="3983"/>
                  </a:lnTo>
                  <a:lnTo>
                    <a:pt x="17962" y="4400"/>
                  </a:lnTo>
                  <a:lnTo>
                    <a:pt x="17675" y="4692"/>
                  </a:lnTo>
                  <a:lnTo>
                    <a:pt x="17274" y="5103"/>
                  </a:lnTo>
                  <a:lnTo>
                    <a:pt x="16761" y="5513"/>
                  </a:lnTo>
                  <a:lnTo>
                    <a:pt x="16379" y="5634"/>
                  </a:lnTo>
                  <a:lnTo>
                    <a:pt x="16081" y="5727"/>
                  </a:lnTo>
                  <a:lnTo>
                    <a:pt x="15344" y="5820"/>
                  </a:lnTo>
                  <a:lnTo>
                    <a:pt x="15214" y="5410"/>
                  </a:lnTo>
                  <a:lnTo>
                    <a:pt x="13731" y="5774"/>
                  </a:lnTo>
                  <a:lnTo>
                    <a:pt x="13526" y="5075"/>
                  </a:lnTo>
                  <a:close/>
                  <a:moveTo>
                    <a:pt x="4357" y="5163"/>
                  </a:moveTo>
                  <a:lnTo>
                    <a:pt x="4283" y="5320"/>
                  </a:lnTo>
                  <a:lnTo>
                    <a:pt x="4325" y="5320"/>
                  </a:lnTo>
                  <a:lnTo>
                    <a:pt x="4283" y="5687"/>
                  </a:lnTo>
                  <a:lnTo>
                    <a:pt x="4116" y="5812"/>
                  </a:lnTo>
                  <a:lnTo>
                    <a:pt x="4168" y="6022"/>
                  </a:lnTo>
                  <a:lnTo>
                    <a:pt x="4346" y="6168"/>
                  </a:lnTo>
                  <a:lnTo>
                    <a:pt x="4419" y="6430"/>
                  </a:lnTo>
                  <a:lnTo>
                    <a:pt x="4566" y="6472"/>
                  </a:lnTo>
                  <a:lnTo>
                    <a:pt x="4713" y="6441"/>
                  </a:lnTo>
                  <a:lnTo>
                    <a:pt x="4755" y="6346"/>
                  </a:lnTo>
                  <a:lnTo>
                    <a:pt x="4901" y="6346"/>
                  </a:lnTo>
                  <a:lnTo>
                    <a:pt x="4828" y="6587"/>
                  </a:lnTo>
                  <a:lnTo>
                    <a:pt x="4964" y="6640"/>
                  </a:lnTo>
                  <a:lnTo>
                    <a:pt x="4828" y="6922"/>
                  </a:lnTo>
                  <a:lnTo>
                    <a:pt x="4901" y="7058"/>
                  </a:lnTo>
                  <a:lnTo>
                    <a:pt x="4807" y="7289"/>
                  </a:lnTo>
                  <a:lnTo>
                    <a:pt x="4639" y="7205"/>
                  </a:lnTo>
                  <a:lnTo>
                    <a:pt x="4346" y="7310"/>
                  </a:lnTo>
                  <a:lnTo>
                    <a:pt x="4189" y="7216"/>
                  </a:lnTo>
                  <a:lnTo>
                    <a:pt x="3969" y="7268"/>
                  </a:lnTo>
                  <a:lnTo>
                    <a:pt x="3875" y="7121"/>
                  </a:lnTo>
                  <a:lnTo>
                    <a:pt x="3980" y="6755"/>
                  </a:lnTo>
                  <a:lnTo>
                    <a:pt x="3142" y="6451"/>
                  </a:lnTo>
                  <a:lnTo>
                    <a:pt x="3131" y="6765"/>
                  </a:lnTo>
                  <a:lnTo>
                    <a:pt x="2890" y="6671"/>
                  </a:lnTo>
                  <a:lnTo>
                    <a:pt x="2953" y="6566"/>
                  </a:lnTo>
                  <a:lnTo>
                    <a:pt x="2869" y="6566"/>
                  </a:lnTo>
                  <a:lnTo>
                    <a:pt x="2932" y="6325"/>
                  </a:lnTo>
                  <a:lnTo>
                    <a:pt x="2807" y="6200"/>
                  </a:lnTo>
                  <a:lnTo>
                    <a:pt x="2629" y="6242"/>
                  </a:lnTo>
                  <a:lnTo>
                    <a:pt x="2388" y="6325"/>
                  </a:lnTo>
                  <a:lnTo>
                    <a:pt x="2272" y="6263"/>
                  </a:lnTo>
                  <a:lnTo>
                    <a:pt x="2325" y="6158"/>
                  </a:lnTo>
                  <a:lnTo>
                    <a:pt x="2115" y="6011"/>
                  </a:lnTo>
                  <a:lnTo>
                    <a:pt x="2084" y="6221"/>
                  </a:lnTo>
                  <a:lnTo>
                    <a:pt x="1895" y="6242"/>
                  </a:lnTo>
                  <a:lnTo>
                    <a:pt x="1812" y="6189"/>
                  </a:lnTo>
                  <a:lnTo>
                    <a:pt x="1749" y="6210"/>
                  </a:lnTo>
                  <a:lnTo>
                    <a:pt x="1655" y="6022"/>
                  </a:lnTo>
                  <a:lnTo>
                    <a:pt x="1361" y="6001"/>
                  </a:lnTo>
                  <a:lnTo>
                    <a:pt x="1403" y="5823"/>
                  </a:lnTo>
                  <a:lnTo>
                    <a:pt x="1099" y="5917"/>
                  </a:lnTo>
                  <a:lnTo>
                    <a:pt x="1005" y="6011"/>
                  </a:lnTo>
                  <a:lnTo>
                    <a:pt x="806" y="5802"/>
                  </a:lnTo>
                  <a:lnTo>
                    <a:pt x="911" y="5582"/>
                  </a:lnTo>
                  <a:lnTo>
                    <a:pt x="775" y="5435"/>
                  </a:lnTo>
                  <a:lnTo>
                    <a:pt x="921" y="4241"/>
                  </a:lnTo>
                  <a:lnTo>
                    <a:pt x="806" y="3738"/>
                  </a:lnTo>
                  <a:lnTo>
                    <a:pt x="817" y="3079"/>
                  </a:lnTo>
                  <a:lnTo>
                    <a:pt x="1016" y="3016"/>
                  </a:lnTo>
                  <a:lnTo>
                    <a:pt x="942" y="2943"/>
                  </a:lnTo>
                  <a:lnTo>
                    <a:pt x="1058" y="2806"/>
                  </a:lnTo>
                  <a:lnTo>
                    <a:pt x="1236" y="2827"/>
                  </a:lnTo>
                  <a:lnTo>
                    <a:pt x="1005" y="2272"/>
                  </a:lnTo>
                  <a:lnTo>
                    <a:pt x="1086" y="2242"/>
                  </a:lnTo>
                  <a:lnTo>
                    <a:pt x="0" y="534"/>
                  </a:lnTo>
                  <a:lnTo>
                    <a:pt x="293" y="356"/>
                  </a:lnTo>
                  <a:lnTo>
                    <a:pt x="513" y="513"/>
                  </a:lnTo>
                  <a:lnTo>
                    <a:pt x="890" y="356"/>
                  </a:lnTo>
                  <a:lnTo>
                    <a:pt x="1089" y="460"/>
                  </a:lnTo>
                  <a:lnTo>
                    <a:pt x="1246" y="324"/>
                  </a:lnTo>
                  <a:lnTo>
                    <a:pt x="1487" y="303"/>
                  </a:lnTo>
                  <a:lnTo>
                    <a:pt x="1696" y="617"/>
                  </a:lnTo>
                  <a:lnTo>
                    <a:pt x="1676" y="743"/>
                  </a:lnTo>
                  <a:lnTo>
                    <a:pt x="1770" y="712"/>
                  </a:lnTo>
                  <a:lnTo>
                    <a:pt x="2053" y="712"/>
                  </a:lnTo>
                  <a:lnTo>
                    <a:pt x="2650" y="565"/>
                  </a:lnTo>
                  <a:lnTo>
                    <a:pt x="2995" y="261"/>
                  </a:lnTo>
                  <a:lnTo>
                    <a:pt x="2953" y="167"/>
                  </a:lnTo>
                  <a:lnTo>
                    <a:pt x="3006" y="104"/>
                  </a:lnTo>
                  <a:lnTo>
                    <a:pt x="3121" y="104"/>
                  </a:lnTo>
                  <a:lnTo>
                    <a:pt x="3215" y="0"/>
                  </a:lnTo>
                  <a:lnTo>
                    <a:pt x="3582" y="272"/>
                  </a:lnTo>
                  <a:lnTo>
                    <a:pt x="3576" y="282"/>
                  </a:lnTo>
                  <a:lnTo>
                    <a:pt x="4015" y="518"/>
                  </a:lnTo>
                  <a:lnTo>
                    <a:pt x="4251" y="417"/>
                  </a:lnTo>
                  <a:lnTo>
                    <a:pt x="4397" y="608"/>
                  </a:lnTo>
                  <a:lnTo>
                    <a:pt x="4431" y="833"/>
                  </a:lnTo>
                  <a:lnTo>
                    <a:pt x="6119" y="2026"/>
                  </a:lnTo>
                  <a:lnTo>
                    <a:pt x="6243" y="1891"/>
                  </a:lnTo>
                  <a:lnTo>
                    <a:pt x="6547" y="2094"/>
                  </a:lnTo>
                  <a:lnTo>
                    <a:pt x="6446" y="2263"/>
                  </a:lnTo>
                  <a:lnTo>
                    <a:pt x="7188" y="2870"/>
                  </a:lnTo>
                  <a:lnTo>
                    <a:pt x="7065" y="3028"/>
                  </a:lnTo>
                  <a:lnTo>
                    <a:pt x="6761" y="3309"/>
                  </a:lnTo>
                  <a:lnTo>
                    <a:pt x="6862" y="3399"/>
                  </a:lnTo>
                  <a:lnTo>
                    <a:pt x="7290" y="3275"/>
                  </a:lnTo>
                  <a:lnTo>
                    <a:pt x="7380" y="3534"/>
                  </a:lnTo>
                  <a:lnTo>
                    <a:pt x="7413" y="3804"/>
                  </a:lnTo>
                  <a:lnTo>
                    <a:pt x="7594" y="3928"/>
                  </a:lnTo>
                  <a:lnTo>
                    <a:pt x="7447" y="4018"/>
                  </a:lnTo>
                  <a:lnTo>
                    <a:pt x="7323" y="4885"/>
                  </a:lnTo>
                  <a:lnTo>
                    <a:pt x="7211" y="4952"/>
                  </a:lnTo>
                  <a:lnTo>
                    <a:pt x="7211" y="5268"/>
                  </a:lnTo>
                  <a:lnTo>
                    <a:pt x="7470" y="5256"/>
                  </a:lnTo>
                  <a:lnTo>
                    <a:pt x="7470" y="5313"/>
                  </a:lnTo>
                  <a:lnTo>
                    <a:pt x="7222" y="5380"/>
                  </a:lnTo>
                  <a:lnTo>
                    <a:pt x="6704" y="5245"/>
                  </a:lnTo>
                  <a:lnTo>
                    <a:pt x="6772" y="5144"/>
                  </a:lnTo>
                  <a:lnTo>
                    <a:pt x="6299" y="4480"/>
                  </a:lnTo>
                  <a:lnTo>
                    <a:pt x="6187" y="4468"/>
                  </a:lnTo>
                  <a:lnTo>
                    <a:pt x="6164" y="4288"/>
                  </a:lnTo>
                  <a:lnTo>
                    <a:pt x="6040" y="4108"/>
                  </a:lnTo>
                  <a:lnTo>
                    <a:pt x="5928" y="4176"/>
                  </a:lnTo>
                  <a:lnTo>
                    <a:pt x="5601" y="4243"/>
                  </a:lnTo>
                  <a:lnTo>
                    <a:pt x="5433" y="4108"/>
                  </a:lnTo>
                  <a:lnTo>
                    <a:pt x="5365" y="4120"/>
                  </a:lnTo>
                  <a:lnTo>
                    <a:pt x="5215" y="4011"/>
                  </a:lnTo>
                  <a:lnTo>
                    <a:pt x="4912" y="4021"/>
                  </a:lnTo>
                  <a:lnTo>
                    <a:pt x="4797" y="4315"/>
                  </a:lnTo>
                  <a:lnTo>
                    <a:pt x="4912" y="4388"/>
                  </a:lnTo>
                  <a:lnTo>
                    <a:pt x="4786" y="4555"/>
                  </a:lnTo>
                  <a:lnTo>
                    <a:pt x="4681" y="4493"/>
                  </a:lnTo>
                  <a:lnTo>
                    <a:pt x="4608" y="4524"/>
                  </a:lnTo>
                  <a:lnTo>
                    <a:pt x="4493" y="4493"/>
                  </a:lnTo>
                  <a:lnTo>
                    <a:pt x="4388" y="5037"/>
                  </a:lnTo>
                  <a:lnTo>
                    <a:pt x="4535" y="5100"/>
                  </a:lnTo>
                  <a:lnTo>
                    <a:pt x="4503" y="5215"/>
                  </a:lnTo>
                  <a:lnTo>
                    <a:pt x="4355" y="5166"/>
                  </a:lnTo>
                  <a:lnTo>
                    <a:pt x="4357" y="5163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716714" y="278778"/>
              <a:ext cx="492630" cy="478818"/>
            </a:xfrm>
            <a:custGeom>
              <a:avLst/>
              <a:gdLst>
                <a:gd name="T0" fmla="*/ 3496 w 4112"/>
                <a:gd name="T1" fmla="*/ 1642 h 3990"/>
                <a:gd name="T2" fmla="*/ 3346 w 4112"/>
                <a:gd name="T3" fmla="*/ 1746 h 3990"/>
                <a:gd name="T4" fmla="*/ 3282 w 4112"/>
                <a:gd name="T5" fmla="*/ 1815 h 3990"/>
                <a:gd name="T6" fmla="*/ 3091 w 4112"/>
                <a:gd name="T7" fmla="*/ 1827 h 3990"/>
                <a:gd name="T8" fmla="*/ 3021 w 4112"/>
                <a:gd name="T9" fmla="*/ 1682 h 3990"/>
                <a:gd name="T10" fmla="*/ 2859 w 4112"/>
                <a:gd name="T11" fmla="*/ 1589 h 3990"/>
                <a:gd name="T12" fmla="*/ 2708 w 4112"/>
                <a:gd name="T13" fmla="*/ 1549 h 3990"/>
                <a:gd name="T14" fmla="*/ 2604 w 4112"/>
                <a:gd name="T15" fmla="*/ 1276 h 3990"/>
                <a:gd name="T16" fmla="*/ 2818 w 4112"/>
                <a:gd name="T17" fmla="*/ 1218 h 3990"/>
                <a:gd name="T18" fmla="*/ 2720 w 4112"/>
                <a:gd name="T19" fmla="*/ 946 h 3990"/>
                <a:gd name="T20" fmla="*/ 3299 w 4112"/>
                <a:gd name="T21" fmla="*/ 720 h 3990"/>
                <a:gd name="T22" fmla="*/ 3558 w 4112"/>
                <a:gd name="T23" fmla="*/ 267 h 3990"/>
                <a:gd name="T24" fmla="*/ 3201 w 4112"/>
                <a:gd name="T25" fmla="*/ 0 h 3990"/>
                <a:gd name="T26" fmla="*/ 3114 w 4112"/>
                <a:gd name="T27" fmla="*/ 70 h 3990"/>
                <a:gd name="T28" fmla="*/ 3014 w 4112"/>
                <a:gd name="T29" fmla="*/ 75 h 3990"/>
                <a:gd name="T30" fmla="*/ 2971 w 4112"/>
                <a:gd name="T31" fmla="*/ 126 h 3990"/>
                <a:gd name="T32" fmla="*/ 3021 w 4112"/>
                <a:gd name="T33" fmla="*/ 221 h 3990"/>
                <a:gd name="T34" fmla="*/ 2656 w 4112"/>
                <a:gd name="T35" fmla="*/ 522 h 3990"/>
                <a:gd name="T36" fmla="*/ 2093 w 4112"/>
                <a:gd name="T37" fmla="*/ 679 h 3990"/>
                <a:gd name="T38" fmla="*/ 1764 w 4112"/>
                <a:gd name="T39" fmla="*/ 685 h 3990"/>
                <a:gd name="T40" fmla="*/ 1647 w 4112"/>
                <a:gd name="T41" fmla="*/ 720 h 3990"/>
                <a:gd name="T42" fmla="*/ 1699 w 4112"/>
                <a:gd name="T43" fmla="*/ 575 h 3990"/>
                <a:gd name="T44" fmla="*/ 1484 w 4112"/>
                <a:gd name="T45" fmla="*/ 301 h 3990"/>
                <a:gd name="T46" fmla="*/ 1255 w 4112"/>
                <a:gd name="T47" fmla="*/ 290 h 3990"/>
                <a:gd name="T48" fmla="*/ 1085 w 4112"/>
                <a:gd name="T49" fmla="*/ 424 h 3990"/>
                <a:gd name="T50" fmla="*/ 877 w 4112"/>
                <a:gd name="T51" fmla="*/ 343 h 3990"/>
                <a:gd name="T52" fmla="*/ 510 w 4112"/>
                <a:gd name="T53" fmla="*/ 476 h 3990"/>
                <a:gd name="T54" fmla="*/ 279 w 4112"/>
                <a:gd name="T55" fmla="*/ 308 h 3990"/>
                <a:gd name="T56" fmla="*/ 0 w 4112"/>
                <a:gd name="T57" fmla="*/ 482 h 3990"/>
                <a:gd name="T58" fmla="*/ 1085 w 4112"/>
                <a:gd name="T59" fmla="*/ 2175 h 3990"/>
                <a:gd name="T60" fmla="*/ 2111 w 4112"/>
                <a:gd name="T61" fmla="*/ 3758 h 3990"/>
                <a:gd name="T62" fmla="*/ 2343 w 4112"/>
                <a:gd name="T63" fmla="*/ 3990 h 3990"/>
                <a:gd name="T64" fmla="*/ 2563 w 4112"/>
                <a:gd name="T65" fmla="*/ 3735 h 3990"/>
                <a:gd name="T66" fmla="*/ 3147 w 4112"/>
                <a:gd name="T67" fmla="*/ 2901 h 3990"/>
                <a:gd name="T68" fmla="*/ 3453 w 4112"/>
                <a:gd name="T69" fmla="*/ 3066 h 3990"/>
                <a:gd name="T70" fmla="*/ 3788 w 4112"/>
                <a:gd name="T71" fmla="*/ 3188 h 3990"/>
                <a:gd name="T72" fmla="*/ 4085 w 4112"/>
                <a:gd name="T73" fmla="*/ 3140 h 3990"/>
                <a:gd name="T74" fmla="*/ 4112 w 4112"/>
                <a:gd name="T75" fmla="*/ 2954 h 3990"/>
                <a:gd name="T76" fmla="*/ 3859 w 4112"/>
                <a:gd name="T77" fmla="*/ 2402 h 3990"/>
                <a:gd name="T78" fmla="*/ 3859 w 4112"/>
                <a:gd name="T79" fmla="*/ 2116 h 3990"/>
                <a:gd name="T80" fmla="*/ 3859 w 4112"/>
                <a:gd name="T81" fmla="*/ 1830 h 3990"/>
                <a:gd name="T82" fmla="*/ 3633 w 4112"/>
                <a:gd name="T83" fmla="*/ 1718 h 3990"/>
                <a:gd name="T84" fmla="*/ 3496 w 4112"/>
                <a:gd name="T85" fmla="*/ 1642 h 3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12" h="3990">
                  <a:moveTo>
                    <a:pt x="3496" y="1642"/>
                  </a:moveTo>
                  <a:cubicBezTo>
                    <a:pt x="3445" y="1646"/>
                    <a:pt x="3377" y="1719"/>
                    <a:pt x="3346" y="1746"/>
                  </a:cubicBezTo>
                  <a:cubicBezTo>
                    <a:pt x="3314" y="1773"/>
                    <a:pt x="3321" y="1797"/>
                    <a:pt x="3282" y="1815"/>
                  </a:cubicBezTo>
                  <a:cubicBezTo>
                    <a:pt x="3243" y="1834"/>
                    <a:pt x="3136" y="1854"/>
                    <a:pt x="3091" y="1827"/>
                  </a:cubicBezTo>
                  <a:cubicBezTo>
                    <a:pt x="3045" y="1800"/>
                    <a:pt x="3057" y="1720"/>
                    <a:pt x="3021" y="1682"/>
                  </a:cubicBezTo>
                  <a:cubicBezTo>
                    <a:pt x="2986" y="1644"/>
                    <a:pt x="2912" y="1604"/>
                    <a:pt x="2859" y="1589"/>
                  </a:cubicBezTo>
                  <a:cubicBezTo>
                    <a:pt x="2806" y="1574"/>
                    <a:pt x="2766" y="1596"/>
                    <a:pt x="2708" y="1549"/>
                  </a:cubicBezTo>
                  <a:cubicBezTo>
                    <a:pt x="2650" y="1502"/>
                    <a:pt x="2604" y="1276"/>
                    <a:pt x="2604" y="1276"/>
                  </a:cubicBezTo>
                  <a:lnTo>
                    <a:pt x="2818" y="1218"/>
                  </a:lnTo>
                  <a:lnTo>
                    <a:pt x="2720" y="946"/>
                  </a:lnTo>
                  <a:lnTo>
                    <a:pt x="3299" y="720"/>
                  </a:lnTo>
                  <a:lnTo>
                    <a:pt x="3558" y="267"/>
                  </a:lnTo>
                  <a:lnTo>
                    <a:pt x="3201" y="0"/>
                  </a:lnTo>
                  <a:lnTo>
                    <a:pt x="3114" y="70"/>
                  </a:lnTo>
                  <a:lnTo>
                    <a:pt x="3014" y="75"/>
                  </a:lnTo>
                  <a:lnTo>
                    <a:pt x="2971" y="126"/>
                  </a:lnTo>
                  <a:lnTo>
                    <a:pt x="3021" y="221"/>
                  </a:lnTo>
                  <a:lnTo>
                    <a:pt x="2656" y="522"/>
                  </a:lnTo>
                  <a:lnTo>
                    <a:pt x="2093" y="679"/>
                  </a:lnTo>
                  <a:lnTo>
                    <a:pt x="1764" y="685"/>
                  </a:lnTo>
                  <a:lnTo>
                    <a:pt x="1647" y="720"/>
                  </a:lnTo>
                  <a:lnTo>
                    <a:pt x="1699" y="575"/>
                  </a:lnTo>
                  <a:lnTo>
                    <a:pt x="1484" y="301"/>
                  </a:lnTo>
                  <a:lnTo>
                    <a:pt x="1255" y="290"/>
                  </a:lnTo>
                  <a:lnTo>
                    <a:pt x="1085" y="424"/>
                  </a:lnTo>
                  <a:lnTo>
                    <a:pt x="877" y="343"/>
                  </a:lnTo>
                  <a:lnTo>
                    <a:pt x="510" y="476"/>
                  </a:lnTo>
                  <a:lnTo>
                    <a:pt x="279" y="308"/>
                  </a:lnTo>
                  <a:lnTo>
                    <a:pt x="0" y="482"/>
                  </a:lnTo>
                  <a:lnTo>
                    <a:pt x="1085" y="2175"/>
                  </a:lnTo>
                  <a:lnTo>
                    <a:pt x="2111" y="3758"/>
                  </a:lnTo>
                  <a:cubicBezTo>
                    <a:pt x="2111" y="3758"/>
                    <a:pt x="2243" y="3911"/>
                    <a:pt x="2343" y="3990"/>
                  </a:cubicBezTo>
                  <a:lnTo>
                    <a:pt x="2563" y="3735"/>
                  </a:lnTo>
                  <a:lnTo>
                    <a:pt x="3147" y="2901"/>
                  </a:lnTo>
                  <a:lnTo>
                    <a:pt x="3453" y="3066"/>
                  </a:lnTo>
                  <a:lnTo>
                    <a:pt x="3788" y="3188"/>
                  </a:lnTo>
                  <a:lnTo>
                    <a:pt x="4085" y="3140"/>
                  </a:lnTo>
                  <a:lnTo>
                    <a:pt x="4112" y="2954"/>
                  </a:lnTo>
                  <a:lnTo>
                    <a:pt x="3859" y="2402"/>
                  </a:lnTo>
                  <a:lnTo>
                    <a:pt x="3859" y="2116"/>
                  </a:lnTo>
                  <a:lnTo>
                    <a:pt x="3859" y="1830"/>
                  </a:lnTo>
                  <a:lnTo>
                    <a:pt x="3633" y="1718"/>
                  </a:lnTo>
                  <a:cubicBezTo>
                    <a:pt x="3633" y="1718"/>
                    <a:pt x="3548" y="1637"/>
                    <a:pt x="3496" y="1642"/>
                  </a:cubicBez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139"/>
            <p:cNvSpPr>
              <a:spLocks/>
            </p:cNvSpPr>
            <p:nvPr/>
          </p:nvSpPr>
          <p:spPr bwMode="auto">
            <a:xfrm>
              <a:off x="1029787" y="306402"/>
              <a:ext cx="359113" cy="377530"/>
            </a:xfrm>
            <a:custGeom>
              <a:avLst/>
              <a:gdLst>
                <a:gd name="T0" fmla="*/ 1838 w 2999"/>
                <a:gd name="T1" fmla="*/ 3142 h 3142"/>
                <a:gd name="T2" fmla="*/ 1966 w 2999"/>
                <a:gd name="T3" fmla="*/ 2423 h 3142"/>
                <a:gd name="T4" fmla="*/ 1717 w 2999"/>
                <a:gd name="T5" fmla="*/ 1710 h 3142"/>
                <a:gd name="T6" fmla="*/ 1833 w 2999"/>
                <a:gd name="T7" fmla="*/ 1664 h 3142"/>
                <a:gd name="T8" fmla="*/ 2151 w 2999"/>
                <a:gd name="T9" fmla="*/ 1780 h 3142"/>
                <a:gd name="T10" fmla="*/ 2447 w 2999"/>
                <a:gd name="T11" fmla="*/ 1785 h 3142"/>
                <a:gd name="T12" fmla="*/ 2558 w 2999"/>
                <a:gd name="T13" fmla="*/ 1907 h 3142"/>
                <a:gd name="T14" fmla="*/ 2625 w 2999"/>
                <a:gd name="T15" fmla="*/ 1948 h 3142"/>
                <a:gd name="T16" fmla="*/ 2714 w 2999"/>
                <a:gd name="T17" fmla="*/ 1971 h 3142"/>
                <a:gd name="T18" fmla="*/ 2795 w 2999"/>
                <a:gd name="T19" fmla="*/ 1838 h 3142"/>
                <a:gd name="T20" fmla="*/ 2882 w 2999"/>
                <a:gd name="T21" fmla="*/ 1890 h 3142"/>
                <a:gd name="T22" fmla="*/ 2975 w 2999"/>
                <a:gd name="T23" fmla="*/ 1838 h 3142"/>
                <a:gd name="T24" fmla="*/ 2986 w 2999"/>
                <a:gd name="T25" fmla="*/ 1681 h 3142"/>
                <a:gd name="T26" fmla="*/ 2952 w 2999"/>
                <a:gd name="T27" fmla="*/ 1611 h 3142"/>
                <a:gd name="T28" fmla="*/ 2865 w 2999"/>
                <a:gd name="T29" fmla="*/ 1548 h 3142"/>
                <a:gd name="T30" fmla="*/ 2789 w 2999"/>
                <a:gd name="T31" fmla="*/ 1530 h 3142"/>
                <a:gd name="T32" fmla="*/ 2725 w 2999"/>
                <a:gd name="T33" fmla="*/ 1571 h 3142"/>
                <a:gd name="T34" fmla="*/ 2673 w 2999"/>
                <a:gd name="T35" fmla="*/ 1640 h 3142"/>
                <a:gd name="T36" fmla="*/ 2615 w 2999"/>
                <a:gd name="T37" fmla="*/ 1594 h 3142"/>
                <a:gd name="T38" fmla="*/ 2575 w 2999"/>
                <a:gd name="T39" fmla="*/ 1374 h 3142"/>
                <a:gd name="T40" fmla="*/ 2673 w 2999"/>
                <a:gd name="T41" fmla="*/ 1356 h 3142"/>
                <a:gd name="T42" fmla="*/ 2801 w 2999"/>
                <a:gd name="T43" fmla="*/ 1385 h 3142"/>
                <a:gd name="T44" fmla="*/ 2824 w 2999"/>
                <a:gd name="T45" fmla="*/ 1275 h 3142"/>
                <a:gd name="T46" fmla="*/ 1804 w 2999"/>
                <a:gd name="T47" fmla="*/ 568 h 3142"/>
                <a:gd name="T48" fmla="*/ 1786 w 2999"/>
                <a:gd name="T49" fmla="*/ 347 h 3142"/>
                <a:gd name="T50" fmla="*/ 1630 w 2999"/>
                <a:gd name="T51" fmla="*/ 162 h 3142"/>
                <a:gd name="T52" fmla="*/ 1404 w 2999"/>
                <a:gd name="T53" fmla="*/ 249 h 3142"/>
                <a:gd name="T54" fmla="*/ 957 w 2999"/>
                <a:gd name="T55" fmla="*/ 0 h 3142"/>
                <a:gd name="T56" fmla="*/ 719 w 2999"/>
                <a:gd name="T57" fmla="*/ 440 h 3142"/>
                <a:gd name="T58" fmla="*/ 105 w 2999"/>
                <a:gd name="T59" fmla="*/ 707 h 3142"/>
                <a:gd name="T60" fmla="*/ 203 w 2999"/>
                <a:gd name="T61" fmla="*/ 962 h 3142"/>
                <a:gd name="T62" fmla="*/ 0 w 2999"/>
                <a:gd name="T63" fmla="*/ 1037 h 3142"/>
                <a:gd name="T64" fmla="*/ 111 w 2999"/>
                <a:gd name="T65" fmla="*/ 1322 h 3142"/>
                <a:gd name="T66" fmla="*/ 296 w 2999"/>
                <a:gd name="T67" fmla="*/ 1356 h 3142"/>
                <a:gd name="T68" fmla="*/ 429 w 2999"/>
                <a:gd name="T69" fmla="*/ 1461 h 3142"/>
                <a:gd name="T70" fmla="*/ 487 w 2999"/>
                <a:gd name="T71" fmla="*/ 1582 h 3142"/>
                <a:gd name="T72" fmla="*/ 644 w 2999"/>
                <a:gd name="T73" fmla="*/ 1582 h 3142"/>
                <a:gd name="T74" fmla="*/ 754 w 2999"/>
                <a:gd name="T75" fmla="*/ 1490 h 3142"/>
                <a:gd name="T76" fmla="*/ 887 w 2999"/>
                <a:gd name="T77" fmla="*/ 1414 h 3142"/>
                <a:gd name="T78" fmla="*/ 1038 w 2999"/>
                <a:gd name="T79" fmla="*/ 1484 h 3142"/>
                <a:gd name="T80" fmla="*/ 1189 w 2999"/>
                <a:gd name="T81" fmla="*/ 1611 h 3142"/>
                <a:gd name="T82" fmla="*/ 1276 w 2999"/>
                <a:gd name="T83" fmla="*/ 1803 h 3142"/>
                <a:gd name="T84" fmla="*/ 1044 w 2999"/>
                <a:gd name="T85" fmla="*/ 1913 h 3142"/>
                <a:gd name="T86" fmla="*/ 1085 w 2999"/>
                <a:gd name="T87" fmla="*/ 2081 h 3142"/>
                <a:gd name="T88" fmla="*/ 1218 w 2999"/>
                <a:gd name="T89" fmla="*/ 2145 h 3142"/>
                <a:gd name="T90" fmla="*/ 1467 w 2999"/>
                <a:gd name="T91" fmla="*/ 2736 h 3142"/>
                <a:gd name="T92" fmla="*/ 1467 w 2999"/>
                <a:gd name="T93" fmla="*/ 2974 h 3142"/>
                <a:gd name="T94" fmla="*/ 1566 w 2999"/>
                <a:gd name="T95" fmla="*/ 3078 h 3142"/>
                <a:gd name="T96" fmla="*/ 1717 w 2999"/>
                <a:gd name="T97" fmla="*/ 3131 h 3142"/>
                <a:gd name="T98" fmla="*/ 1838 w 2999"/>
                <a:gd name="T99" fmla="*/ 3142 h 3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99" h="3142">
                  <a:moveTo>
                    <a:pt x="1838" y="3142"/>
                  </a:moveTo>
                  <a:lnTo>
                    <a:pt x="1966" y="2423"/>
                  </a:lnTo>
                  <a:lnTo>
                    <a:pt x="1717" y="1710"/>
                  </a:lnTo>
                  <a:lnTo>
                    <a:pt x="1833" y="1664"/>
                  </a:lnTo>
                  <a:lnTo>
                    <a:pt x="2151" y="1780"/>
                  </a:lnTo>
                  <a:lnTo>
                    <a:pt x="2447" y="1785"/>
                  </a:lnTo>
                  <a:lnTo>
                    <a:pt x="2558" y="1907"/>
                  </a:lnTo>
                  <a:cubicBezTo>
                    <a:pt x="2558" y="1907"/>
                    <a:pt x="2590" y="1929"/>
                    <a:pt x="2625" y="1948"/>
                  </a:cubicBezTo>
                  <a:cubicBezTo>
                    <a:pt x="2661" y="1967"/>
                    <a:pt x="2693" y="1989"/>
                    <a:pt x="2714" y="1971"/>
                  </a:cubicBezTo>
                  <a:cubicBezTo>
                    <a:pt x="2736" y="1953"/>
                    <a:pt x="2763" y="1851"/>
                    <a:pt x="2795" y="1838"/>
                  </a:cubicBezTo>
                  <a:cubicBezTo>
                    <a:pt x="2827" y="1824"/>
                    <a:pt x="2849" y="1886"/>
                    <a:pt x="2882" y="1890"/>
                  </a:cubicBezTo>
                  <a:cubicBezTo>
                    <a:pt x="2916" y="1893"/>
                    <a:pt x="2951" y="1874"/>
                    <a:pt x="2975" y="1838"/>
                  </a:cubicBezTo>
                  <a:cubicBezTo>
                    <a:pt x="2999" y="1801"/>
                    <a:pt x="2996" y="1717"/>
                    <a:pt x="2986" y="1681"/>
                  </a:cubicBezTo>
                  <a:cubicBezTo>
                    <a:pt x="2977" y="1645"/>
                    <a:pt x="2952" y="1611"/>
                    <a:pt x="2952" y="1611"/>
                  </a:cubicBezTo>
                  <a:lnTo>
                    <a:pt x="2865" y="1548"/>
                  </a:lnTo>
                  <a:lnTo>
                    <a:pt x="2789" y="1530"/>
                  </a:lnTo>
                  <a:cubicBezTo>
                    <a:pt x="2789" y="1530"/>
                    <a:pt x="2743" y="1554"/>
                    <a:pt x="2725" y="1571"/>
                  </a:cubicBezTo>
                  <a:cubicBezTo>
                    <a:pt x="2708" y="1587"/>
                    <a:pt x="2697" y="1637"/>
                    <a:pt x="2673" y="1640"/>
                  </a:cubicBezTo>
                  <a:cubicBezTo>
                    <a:pt x="2649" y="1643"/>
                    <a:pt x="2638" y="1632"/>
                    <a:pt x="2615" y="1594"/>
                  </a:cubicBezTo>
                  <a:cubicBezTo>
                    <a:pt x="2592" y="1556"/>
                    <a:pt x="2547" y="1414"/>
                    <a:pt x="2575" y="1374"/>
                  </a:cubicBezTo>
                  <a:cubicBezTo>
                    <a:pt x="2602" y="1334"/>
                    <a:pt x="2639" y="1355"/>
                    <a:pt x="2673" y="1356"/>
                  </a:cubicBezTo>
                  <a:cubicBezTo>
                    <a:pt x="2708" y="1357"/>
                    <a:pt x="2801" y="1385"/>
                    <a:pt x="2801" y="1385"/>
                  </a:cubicBezTo>
                  <a:lnTo>
                    <a:pt x="2824" y="1275"/>
                  </a:lnTo>
                  <a:lnTo>
                    <a:pt x="1804" y="568"/>
                  </a:lnTo>
                  <a:lnTo>
                    <a:pt x="1786" y="347"/>
                  </a:lnTo>
                  <a:lnTo>
                    <a:pt x="1630" y="162"/>
                  </a:lnTo>
                  <a:lnTo>
                    <a:pt x="1404" y="249"/>
                  </a:lnTo>
                  <a:lnTo>
                    <a:pt x="957" y="0"/>
                  </a:lnTo>
                  <a:lnTo>
                    <a:pt x="719" y="440"/>
                  </a:lnTo>
                  <a:lnTo>
                    <a:pt x="105" y="707"/>
                  </a:lnTo>
                  <a:lnTo>
                    <a:pt x="203" y="962"/>
                  </a:lnTo>
                  <a:lnTo>
                    <a:pt x="0" y="1037"/>
                  </a:lnTo>
                  <a:cubicBezTo>
                    <a:pt x="0" y="1037"/>
                    <a:pt x="51" y="1274"/>
                    <a:pt x="111" y="1322"/>
                  </a:cubicBezTo>
                  <a:cubicBezTo>
                    <a:pt x="170" y="1369"/>
                    <a:pt x="246" y="1336"/>
                    <a:pt x="296" y="1356"/>
                  </a:cubicBezTo>
                  <a:cubicBezTo>
                    <a:pt x="346" y="1377"/>
                    <a:pt x="401" y="1425"/>
                    <a:pt x="429" y="1461"/>
                  </a:cubicBezTo>
                  <a:cubicBezTo>
                    <a:pt x="458" y="1496"/>
                    <a:pt x="450" y="1552"/>
                    <a:pt x="487" y="1582"/>
                  </a:cubicBezTo>
                  <a:cubicBezTo>
                    <a:pt x="525" y="1613"/>
                    <a:pt x="597" y="1600"/>
                    <a:pt x="644" y="1582"/>
                  </a:cubicBezTo>
                  <a:cubicBezTo>
                    <a:pt x="691" y="1565"/>
                    <a:pt x="718" y="1514"/>
                    <a:pt x="754" y="1490"/>
                  </a:cubicBezTo>
                  <a:cubicBezTo>
                    <a:pt x="790" y="1465"/>
                    <a:pt x="835" y="1416"/>
                    <a:pt x="887" y="1414"/>
                  </a:cubicBezTo>
                  <a:cubicBezTo>
                    <a:pt x="940" y="1413"/>
                    <a:pt x="1038" y="1484"/>
                    <a:pt x="1038" y="1484"/>
                  </a:cubicBezTo>
                  <a:cubicBezTo>
                    <a:pt x="1038" y="1484"/>
                    <a:pt x="1152" y="1563"/>
                    <a:pt x="1189" y="1611"/>
                  </a:cubicBezTo>
                  <a:cubicBezTo>
                    <a:pt x="1226" y="1660"/>
                    <a:pt x="1276" y="1803"/>
                    <a:pt x="1276" y="1803"/>
                  </a:cubicBezTo>
                  <a:cubicBezTo>
                    <a:pt x="1276" y="1803"/>
                    <a:pt x="1072" y="1855"/>
                    <a:pt x="1044" y="1913"/>
                  </a:cubicBezTo>
                  <a:cubicBezTo>
                    <a:pt x="1016" y="1971"/>
                    <a:pt x="1054" y="2044"/>
                    <a:pt x="1085" y="2081"/>
                  </a:cubicBezTo>
                  <a:cubicBezTo>
                    <a:pt x="1115" y="2118"/>
                    <a:pt x="1218" y="2145"/>
                    <a:pt x="1218" y="2145"/>
                  </a:cubicBezTo>
                  <a:cubicBezTo>
                    <a:pt x="1218" y="2145"/>
                    <a:pt x="1441" y="2607"/>
                    <a:pt x="1467" y="2736"/>
                  </a:cubicBezTo>
                  <a:cubicBezTo>
                    <a:pt x="1493" y="2866"/>
                    <a:pt x="1446" y="2921"/>
                    <a:pt x="1467" y="2974"/>
                  </a:cubicBezTo>
                  <a:cubicBezTo>
                    <a:pt x="1488" y="3027"/>
                    <a:pt x="1528" y="3054"/>
                    <a:pt x="1566" y="3078"/>
                  </a:cubicBezTo>
                  <a:cubicBezTo>
                    <a:pt x="1604" y="3103"/>
                    <a:pt x="1717" y="3131"/>
                    <a:pt x="1717" y="3131"/>
                  </a:cubicBezTo>
                  <a:lnTo>
                    <a:pt x="1838" y="3142"/>
                  </a:lnTo>
                  <a:close/>
                </a:path>
              </a:pathLst>
            </a:custGeom>
            <a:noFill/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5" name="Прямоугольник 154"/>
          <p:cNvSpPr/>
          <p:nvPr/>
        </p:nvSpPr>
        <p:spPr>
          <a:xfrm>
            <a:off x="4563534" y="5364624"/>
            <a:ext cx="3064935" cy="50566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TextBox 155"/>
          <p:cNvSpPr txBox="1"/>
          <p:nvPr/>
        </p:nvSpPr>
        <p:spPr>
          <a:xfrm>
            <a:off x="4553733" y="5293465"/>
            <a:ext cx="3074734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 UI Light" panose="020B0304030504040204" pitchFamily="34" charset="-120"/>
              </a:rPr>
              <a:t>ГБУ «СДЦ «Кентавр»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JhengHei UI Light" panose="020B0304030504040204" pitchFamily="34" charset="-120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7628467" y="5387005"/>
            <a:ext cx="4012671" cy="10303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TextBox 157"/>
          <p:cNvSpPr txBox="1"/>
          <p:nvPr/>
        </p:nvSpPr>
        <p:spPr>
          <a:xfrm>
            <a:off x="7628467" y="5299979"/>
            <a:ext cx="4012671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 UI Light" panose="020B0304030504040204" pitchFamily="34" charset="-120"/>
              </a:rPr>
              <a:t>Ежегодный отчет перед депутатами муниципального округа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 UI Light" panose="020B0304030504040204" pitchFamily="34" charset="-120"/>
              </a:rPr>
              <a:t>Алтуфьевский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JhengHei UI Light" panose="020B0304030504040204" pitchFamily="34" charset="-120"/>
            </a:endParaRPr>
          </a:p>
        </p:txBody>
      </p:sp>
      <p:pic>
        <p:nvPicPr>
          <p:cNvPr id="163" name="Рисунок 1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58" y="526615"/>
            <a:ext cx="910286" cy="1079726"/>
          </a:xfrm>
          <a:prstGeom prst="rect">
            <a:avLst/>
          </a:prstGeom>
        </p:spPr>
      </p:pic>
      <p:pic>
        <p:nvPicPr>
          <p:cNvPr id="164" name="Рисунок 1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6" y="560827"/>
            <a:ext cx="1210106" cy="10113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3E7A32-C6A4-0DBC-DD50-5F2097E46F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355" y="526615"/>
            <a:ext cx="1029850" cy="103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30" y="433960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80" y="357409"/>
            <a:ext cx="828700" cy="692555"/>
          </a:xfrm>
          <a:prstGeom prst="rect">
            <a:avLst/>
          </a:prstGeom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810" y="-132817"/>
            <a:ext cx="6331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 за 2022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38" y="68196"/>
            <a:ext cx="1017071" cy="981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3" y="620712"/>
            <a:ext cx="4582743" cy="3061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06" y="620713"/>
            <a:ext cx="1865761" cy="3072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7682642" y="1407469"/>
            <a:ext cx="386680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400" b="1" dirty="0" err="1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Бородачёвых</a:t>
            </a:r>
            <a:r>
              <a:rPr lang="ru-RU" sz="14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лучшая спортивная семья в Северо-Восточном округе Москвы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3" y="3817886"/>
            <a:ext cx="4595169" cy="2589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07" y="2628023"/>
            <a:ext cx="1616247" cy="228382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37" y="2397045"/>
            <a:ext cx="1542415" cy="2183015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75" y="2151277"/>
            <a:ext cx="1539029" cy="2178223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29" name="TextBox 28"/>
          <p:cNvSpPr txBox="1"/>
          <p:nvPr/>
        </p:nvSpPr>
        <p:spPr>
          <a:xfrm>
            <a:off x="7643814" y="5015554"/>
            <a:ext cx="4140200" cy="1600438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в Спартакиадах</a:t>
            </a:r>
          </a:p>
          <a:p>
            <a:r>
              <a:rPr lang="ru-RU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«Кубок префекта СВАО -2022»: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– «Всей семьёй за здоровьем!»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– «Московский двор – спортивный двор» (</a:t>
            </a:r>
            <a:r>
              <a:rPr lang="ru-RU" sz="1200" b="1" dirty="0" err="1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флорбол</a:t>
            </a:r>
            <a:r>
              <a:rPr lang="ru-RU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="1" dirty="0">
              <a:solidFill>
                <a:srgbClr val="222A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– «Спартакиада пенсионеров» (шахматы)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2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– «День Победы» - спортивный праздник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222A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31" y="3769936"/>
            <a:ext cx="1995276" cy="2820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30" y="433960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80" y="357409"/>
            <a:ext cx="828700" cy="692555"/>
          </a:xfrm>
          <a:prstGeom prst="rect">
            <a:avLst/>
          </a:prstGeom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132817"/>
            <a:ext cx="76438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дизайн-проект помещений</a:t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ГБУ «СДЦ «Кентавр» после ремонта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38" y="68196"/>
            <a:ext cx="1017071" cy="98176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375585" y="1731922"/>
            <a:ext cx="3405203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началась разработка проектно-сметной документации к капитальному ремонту помещения, расположенного на </a:t>
            </a:r>
            <a:r>
              <a:rPr lang="ru-RU" sz="1400" b="1" dirty="0" err="1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Бибиревской</a:t>
            </a:r>
            <a:r>
              <a:rPr lang="ru-RU" sz="14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ул., д.9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9" y="1304925"/>
            <a:ext cx="2279904" cy="2279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61" y="1111638"/>
            <a:ext cx="2871216" cy="2871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39" y="1111638"/>
            <a:ext cx="2871216" cy="28712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5" y="3691622"/>
            <a:ext cx="2871216" cy="28712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73" y="3777213"/>
            <a:ext cx="2871216" cy="28773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61" y="3862804"/>
            <a:ext cx="2871216" cy="28773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42" y="3801130"/>
            <a:ext cx="2871216" cy="28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D8819E2-02E6-FC99-8E1B-8395ADE0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26" y="991192"/>
            <a:ext cx="5798945" cy="5798945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D759965-3E59-64D4-4566-F090E8B2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"/>
                    </a14:imgEffect>
                    <a14:imgEffect>
                      <a14:saturation sat="0"/>
                    </a14:imgEffect>
                    <a14:imgEffect>
                      <a14:brightnessContrast bright="27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57" y="828249"/>
            <a:ext cx="5872775" cy="5798945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56675C-3883-24BD-FBC3-CE3E066F5DEA}"/>
              </a:ext>
            </a:extLst>
          </p:cNvPr>
          <p:cNvSpPr/>
          <p:nvPr/>
        </p:nvSpPr>
        <p:spPr>
          <a:xfrm>
            <a:off x="2654709" y="2967335"/>
            <a:ext cx="6882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27" y="589919"/>
            <a:ext cx="1228618" cy="1191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056" y="595024"/>
            <a:ext cx="1035273" cy="1217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473" y="620712"/>
            <a:ext cx="1397090" cy="11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1C8CD8C4-9BB6-5D70-5141-91BA6E70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0" y="1059055"/>
            <a:ext cx="5798945" cy="5798945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9F278806-CAF5-1337-3794-504D4D493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"/>
                    </a14:imgEffect>
                    <a14:imgEffect>
                      <a14:saturation sat="0"/>
                    </a14:imgEffect>
                    <a14:imgEffect>
                      <a14:brightnessContrast bright="27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57" y="708915"/>
            <a:ext cx="5872775" cy="57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139" y="654526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32" y="618388"/>
            <a:ext cx="828700" cy="692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1353" y="1825880"/>
            <a:ext cx="39905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помещений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адреса,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земельных участка: стадион Свиблово (25 000 кв.м.) и участок около ДК им. А.В. Луначарского ( 3 800 кв.м.).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17348,5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кв.м. площадь помещений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597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сотрудников</a:t>
            </a:r>
          </a:p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кружков и секций</a:t>
            </a:r>
          </a:p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18 000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занимающихся</a:t>
            </a:r>
          </a:p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7 000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занимающихся на внебюджетной основе, в т.ч. более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3 000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занимающихся в проекте «Московское долголетие»</a:t>
            </a:r>
          </a:p>
          <a:p>
            <a:pPr marL="285750" indent="-285750">
              <a:buFontTx/>
              <a:buChar char="-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1 500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спортивно-досуговых мероприятий в год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6913" y="416527"/>
            <a:ext cx="432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в цифрах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45" y="536895"/>
            <a:ext cx="1017071" cy="9817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58F5D6-003C-EE24-AA3A-3EFF5A3F9A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8727" y="3033998"/>
            <a:ext cx="3351412" cy="271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8D5F59-A073-05C0-3DA0-72580D41DF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065" y="1881877"/>
            <a:ext cx="2795566" cy="25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5E6581B8-75B8-5E73-D596-662EFD5DDD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3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1513121" y="358816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67" y="670978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32" y="618388"/>
            <a:ext cx="828700" cy="692555"/>
          </a:xfrm>
          <a:prstGeom prst="rect">
            <a:avLst/>
          </a:prstGeom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3268" y="1320166"/>
            <a:ext cx="420219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помещений:    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Костромская ул., д. 14 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Стандартная ул., д.15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Стандартная ул., д. 23, к.1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Путевой проезд, д.12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Бибиревская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ул., Д.9</a:t>
            </a:r>
          </a:p>
          <a:p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2488,3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кв.м. общая площадь помещений</a:t>
            </a:r>
          </a:p>
          <a:p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сотрудников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кружков и 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секций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544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занимающихся бесплатно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занимающихся на внебюджетной основе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досуговых мероприятий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спортивных мероприятий </a:t>
            </a:r>
          </a:p>
          <a:p>
            <a:pPr marL="285750" indent="-285750">
              <a:buFontTx/>
              <a:buChar char="-"/>
            </a:pPr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Московское долголетие: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Скандинавская ходьба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Шахматы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Москвоведение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Текстильная кукла</a:t>
            </a:r>
          </a:p>
          <a:p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115 занимающихся</a:t>
            </a:r>
          </a:p>
          <a:p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8166" y="470993"/>
            <a:ext cx="559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«ЭПИ-Алтуфьево»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02" y="409567"/>
            <a:ext cx="1017071" cy="981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2875" r="4892" b="1832"/>
          <a:stretch/>
        </p:blipFill>
        <p:spPr>
          <a:xfrm>
            <a:off x="368718" y="1306275"/>
            <a:ext cx="7059407" cy="5207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1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01" y="653176"/>
            <a:ext cx="549471" cy="651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32" y="618388"/>
            <a:ext cx="828700" cy="692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4268" y="379890"/>
            <a:ext cx="449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Досуговое направление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70" y="465543"/>
            <a:ext cx="1017071" cy="98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7"/>
          <a:stretch/>
        </p:blipFill>
        <p:spPr>
          <a:xfrm>
            <a:off x="713604" y="1211398"/>
            <a:ext cx="2485735" cy="19659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858" t="123439" r="161858" b="-123439"/>
          <a:stretch/>
        </p:blipFill>
        <p:spPr>
          <a:xfrm>
            <a:off x="695325" y="3898942"/>
            <a:ext cx="1811878" cy="2415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9" y="1242821"/>
            <a:ext cx="2642932" cy="1982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69" y="3791748"/>
            <a:ext cx="1808103" cy="2415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6" r="11439"/>
          <a:stretch/>
        </p:blipFill>
        <p:spPr>
          <a:xfrm>
            <a:off x="7259490" y="3789836"/>
            <a:ext cx="1764279" cy="2395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r="3671"/>
          <a:stretch/>
        </p:blipFill>
        <p:spPr>
          <a:xfrm rot="16200000">
            <a:off x="2647684" y="4075168"/>
            <a:ext cx="2438400" cy="1781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1" y="3715779"/>
            <a:ext cx="1828802" cy="2438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54268" y="3146723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Вокальная студия «Аплодисменты»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0586" y="3161698"/>
            <a:ext cx="223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народной песни «Раздолье»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5239" y="6106511"/>
            <a:ext cx="2090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ИЗО- студия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«Волшебные краски»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81582" y="6128953"/>
            <a:ext cx="219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студия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«ЭПИ-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Зот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46332" y="6128953"/>
            <a:ext cx="2413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прикладного творчества «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Бисероплетение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75545" y="6114325"/>
            <a:ext cx="219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«Юный оратор»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08931" y="6155288"/>
            <a:ext cx="219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ИЗО-студия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«Крылья»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76" y="821672"/>
            <a:ext cx="1800197" cy="2400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TextBox 41"/>
          <p:cNvSpPr txBox="1"/>
          <p:nvPr/>
        </p:nvSpPr>
        <p:spPr>
          <a:xfrm>
            <a:off x="5978019" y="3160623"/>
            <a:ext cx="279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прикладного творчества «Сундучок поделок»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73328" y="1917538"/>
            <a:ext cx="2924401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Широкий выбор творческих направлений, из которых можно выделить 4 основных: вокал, изобразительное искусство, театр и творческие мастерские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283" y="3756807"/>
            <a:ext cx="1831005" cy="2441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4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139" y="654526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32" y="618388"/>
            <a:ext cx="828700" cy="692555"/>
          </a:xfrm>
          <a:prstGeom prst="rect">
            <a:avLst/>
          </a:prstGeom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261" y="1679428"/>
            <a:ext cx="3464571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 представляют 14 секций , в которых бесплатно занимается 400 человек, это танцы, шахматы, футбол, хоккей, настольный теннис, скандинавская ходьба. Востребован кружок технического моделирования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2307" y="362138"/>
            <a:ext cx="491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направление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45" y="536895"/>
            <a:ext cx="1017071" cy="981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4" y="1319351"/>
            <a:ext cx="2395436" cy="1796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02508" y="3172145"/>
            <a:ext cx="2232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50" y="1319351"/>
            <a:ext cx="2474305" cy="1803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68" y="1304925"/>
            <a:ext cx="2704503" cy="1803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" y="3180146"/>
            <a:ext cx="2468668" cy="1645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6"/>
          <a:stretch/>
        </p:blipFill>
        <p:spPr>
          <a:xfrm>
            <a:off x="2677568" y="4899853"/>
            <a:ext cx="2704503" cy="1644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" b="3956"/>
          <a:stretch/>
        </p:blipFill>
        <p:spPr>
          <a:xfrm>
            <a:off x="2677568" y="3180146"/>
            <a:ext cx="2704503" cy="1647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1" y="4890143"/>
            <a:ext cx="2458391" cy="1654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509802" y="4890143"/>
            <a:ext cx="2438400" cy="162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45" y="3608389"/>
            <a:ext cx="2180517" cy="2907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>
          <a:xfrm>
            <a:off x="5509802" y="3180147"/>
            <a:ext cx="2438400" cy="161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32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62" y="357409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018" y="337005"/>
            <a:ext cx="828700" cy="692555"/>
          </a:xfrm>
          <a:prstGeom prst="rect">
            <a:avLst/>
          </a:prstGeom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325" y="136514"/>
            <a:ext cx="521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за 2022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64" y="58294"/>
            <a:ext cx="1017071" cy="981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5" y="854576"/>
            <a:ext cx="4280462" cy="2853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55" y="1061316"/>
            <a:ext cx="3245051" cy="2163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0677" y="3858949"/>
            <a:ext cx="3323852" cy="2215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64" y="1040062"/>
            <a:ext cx="3245051" cy="2163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99" y="3304972"/>
            <a:ext cx="4985780" cy="3323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4" y="3841504"/>
            <a:ext cx="4184471" cy="2789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9765491" y="2957335"/>
            <a:ext cx="16028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защиты детей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3344" y="3431218"/>
            <a:ext cx="14742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3344" y="6351826"/>
            <a:ext cx="14742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Яблочный Спас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31399" y="6368420"/>
            <a:ext cx="19995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старшего поколения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00055" y="2938479"/>
            <a:ext cx="14742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города</a:t>
            </a:r>
          </a:p>
        </p:txBody>
      </p:sp>
    </p:spTree>
    <p:extLst>
      <p:ext uri="{BB962C8B-B14F-4D97-AF65-F5344CB8AC3E}">
        <p14:creationId xmlns:p14="http://schemas.microsoft.com/office/powerpoint/2010/main" val="3495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62" y="357409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018" y="337005"/>
            <a:ext cx="828700" cy="692555"/>
          </a:xfrm>
          <a:prstGeom prst="rect">
            <a:avLst/>
          </a:prstGeom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325" y="136514"/>
            <a:ext cx="521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за 2022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64" y="58294"/>
            <a:ext cx="1017071" cy="981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3" y="791712"/>
            <a:ext cx="4172625" cy="2781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19203" y="3297627"/>
            <a:ext cx="21125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«Мой район»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57" y="3334196"/>
            <a:ext cx="4653456" cy="338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7130557" y="6446500"/>
            <a:ext cx="26586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поэтического творчества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18" y="988018"/>
            <a:ext cx="3390493" cy="2260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8150718" y="2971348"/>
            <a:ext cx="17930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Памятные акции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75" y="3334196"/>
            <a:ext cx="2213679" cy="3320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4572595" y="6377715"/>
            <a:ext cx="13756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Татьянин день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30" y="967757"/>
            <a:ext cx="3390494" cy="2260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4590775" y="2994704"/>
            <a:ext cx="13756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соседей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0" y="3847403"/>
            <a:ext cx="4314143" cy="2876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13580" y="6460976"/>
            <a:ext cx="21125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Благотворительные акции</a:t>
            </a:r>
          </a:p>
        </p:txBody>
      </p:sp>
    </p:spTree>
    <p:extLst>
      <p:ext uri="{BB962C8B-B14F-4D97-AF65-F5344CB8AC3E}">
        <p14:creationId xmlns:p14="http://schemas.microsoft.com/office/powerpoint/2010/main" val="347973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10" y="839403"/>
            <a:ext cx="2383270" cy="3574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63" y="1198649"/>
            <a:ext cx="3283905" cy="2189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" name="Рисунок 3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62" y="357409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018" y="337005"/>
            <a:ext cx="828700" cy="692555"/>
          </a:xfrm>
          <a:prstGeom prst="rect">
            <a:avLst/>
          </a:prstGeom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325" y="136514"/>
            <a:ext cx="521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за 2022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64" y="58294"/>
            <a:ext cx="1017071" cy="98176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891090" y="4036101"/>
            <a:ext cx="21125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лыжного сезона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9" y="1198649"/>
            <a:ext cx="3389285" cy="2259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204304" y="3219447"/>
            <a:ext cx="22855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 «Равнение на Победу!»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7" y="3674189"/>
            <a:ext cx="4307579" cy="2871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75093" y="6270257"/>
            <a:ext cx="21125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физкультурника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60343" y="3115780"/>
            <a:ext cx="24488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 Дню защиты детей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80" y="3653868"/>
            <a:ext cx="3551033" cy="2367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8227577" y="5753945"/>
            <a:ext cx="26586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эстафеты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53" y="854576"/>
            <a:ext cx="2166009" cy="2951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3707593" y="3528882"/>
            <a:ext cx="17661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старты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43" y="4313100"/>
            <a:ext cx="3353256" cy="2235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4759643" y="6279366"/>
            <a:ext cx="11019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города</a:t>
            </a:r>
          </a:p>
        </p:txBody>
      </p:sp>
    </p:spTree>
    <p:extLst>
      <p:ext uri="{BB962C8B-B14F-4D97-AF65-F5344CB8AC3E}">
        <p14:creationId xmlns:p14="http://schemas.microsoft.com/office/powerpoint/2010/main" val="687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reeform 6"/>
          <p:cNvSpPr>
            <a:spLocks noEditPoints="1"/>
          </p:cNvSpPr>
          <p:nvPr/>
        </p:nvSpPr>
        <p:spPr bwMode="auto">
          <a:xfrm>
            <a:off x="722065" y="3227"/>
            <a:ext cx="5402816" cy="6268378"/>
          </a:xfrm>
          <a:custGeom>
            <a:avLst/>
            <a:gdLst>
              <a:gd name="T0" fmla="*/ 41126 w 45052"/>
              <a:gd name="T1" fmla="*/ 19853 h 52261"/>
              <a:gd name="T2" fmla="*/ 41848 w 45052"/>
              <a:gd name="T3" fmla="*/ 20132 h 52261"/>
              <a:gd name="T4" fmla="*/ 40511 w 45052"/>
              <a:gd name="T5" fmla="*/ 21133 h 52261"/>
              <a:gd name="T6" fmla="*/ 28944 w 45052"/>
              <a:gd name="T7" fmla="*/ 44364 h 52261"/>
              <a:gd name="T8" fmla="*/ 24889 w 45052"/>
              <a:gd name="T9" fmla="*/ 49167 h 52261"/>
              <a:gd name="T10" fmla="*/ 25539 w 45052"/>
              <a:gd name="T11" fmla="*/ 52261 h 52261"/>
              <a:gd name="T12" fmla="*/ 22723 w 45052"/>
              <a:gd name="T13" fmla="*/ 50997 h 52261"/>
              <a:gd name="T14" fmla="*/ 21348 w 45052"/>
              <a:gd name="T15" fmla="*/ 48739 h 52261"/>
              <a:gd name="T16" fmla="*/ 19947 w 45052"/>
              <a:gd name="T17" fmla="*/ 47450 h 52261"/>
              <a:gd name="T18" fmla="*/ 22920 w 45052"/>
              <a:gd name="T19" fmla="*/ 44529 h 52261"/>
              <a:gd name="T20" fmla="*/ 21989 w 45052"/>
              <a:gd name="T21" fmla="*/ 42597 h 52261"/>
              <a:gd name="T22" fmla="*/ 16086 w 45052"/>
              <a:gd name="T23" fmla="*/ 35696 h 52261"/>
              <a:gd name="T24" fmla="*/ 15658 w 45052"/>
              <a:gd name="T25" fmla="*/ 37789 h 52261"/>
              <a:gd name="T26" fmla="*/ 13351 w 45052"/>
              <a:gd name="T27" fmla="*/ 39171 h 52261"/>
              <a:gd name="T28" fmla="*/ 11190 w 45052"/>
              <a:gd name="T29" fmla="*/ 38081 h 52261"/>
              <a:gd name="T30" fmla="*/ 11619 w 45052"/>
              <a:gd name="T31" fmla="*/ 35550 h 52261"/>
              <a:gd name="T32" fmla="*/ 13565 w 45052"/>
              <a:gd name="T33" fmla="*/ 35764 h 52261"/>
              <a:gd name="T34" fmla="*/ 15249 w 45052"/>
              <a:gd name="T35" fmla="*/ 33973 h 52261"/>
              <a:gd name="T36" fmla="*/ 13071 w 45052"/>
              <a:gd name="T37" fmla="*/ 27128 h 52261"/>
              <a:gd name="T38" fmla="*/ 13198 w 45052"/>
              <a:gd name="T39" fmla="*/ 23138 h 52261"/>
              <a:gd name="T40" fmla="*/ 11424 w 45052"/>
              <a:gd name="T41" fmla="*/ 24810 h 52261"/>
              <a:gd name="T42" fmla="*/ 12193 w 45052"/>
              <a:gd name="T43" fmla="*/ 22155 h 52261"/>
              <a:gd name="T44" fmla="*/ 14240 w 45052"/>
              <a:gd name="T45" fmla="*/ 20876 h 52261"/>
              <a:gd name="T46" fmla="*/ 11647 w 45052"/>
              <a:gd name="T47" fmla="*/ 18422 h 52261"/>
              <a:gd name="T48" fmla="*/ 12699 w 45052"/>
              <a:gd name="T49" fmla="*/ 15213 h 52261"/>
              <a:gd name="T50" fmla="*/ 13805 w 45052"/>
              <a:gd name="T51" fmla="*/ 16522 h 52261"/>
              <a:gd name="T52" fmla="*/ 13236 w 45052"/>
              <a:gd name="T53" fmla="*/ 13632 h 52261"/>
              <a:gd name="T54" fmla="*/ 13608 w 45052"/>
              <a:gd name="T55" fmla="*/ 10891 h 52261"/>
              <a:gd name="T56" fmla="*/ 11335 w 45052"/>
              <a:gd name="T57" fmla="*/ 8761 h 52261"/>
              <a:gd name="T58" fmla="*/ 11870 w 45052"/>
              <a:gd name="T59" fmla="*/ 6660 h 52261"/>
              <a:gd name="T60" fmla="*/ 14277 w 45052"/>
              <a:gd name="T61" fmla="*/ 6870 h 52261"/>
              <a:gd name="T62" fmla="*/ 15986 w 45052"/>
              <a:gd name="T63" fmla="*/ 7156 h 52261"/>
              <a:gd name="T64" fmla="*/ 14237 w 45052"/>
              <a:gd name="T65" fmla="*/ 10851 h 52261"/>
              <a:gd name="T66" fmla="*/ 16907 w 45052"/>
              <a:gd name="T67" fmla="*/ 14058 h 52261"/>
              <a:gd name="T68" fmla="*/ 19553 w 45052"/>
              <a:gd name="T69" fmla="*/ 13203 h 52261"/>
              <a:gd name="T70" fmla="*/ 24951 w 45052"/>
              <a:gd name="T71" fmla="*/ 6745 h 52261"/>
              <a:gd name="T72" fmla="*/ 25411 w 45052"/>
              <a:gd name="T73" fmla="*/ 11109 h 52261"/>
              <a:gd name="T74" fmla="*/ 31265 w 45052"/>
              <a:gd name="T75" fmla="*/ 12584 h 52261"/>
              <a:gd name="T76" fmla="*/ 38857 w 45052"/>
              <a:gd name="T77" fmla="*/ 19176 h 52261"/>
              <a:gd name="T78" fmla="*/ 39429 w 45052"/>
              <a:gd name="T79" fmla="*/ 26854 h 52261"/>
              <a:gd name="T80" fmla="*/ 40433 w 45052"/>
              <a:gd name="T81" fmla="*/ 28740 h 52261"/>
              <a:gd name="T82" fmla="*/ 42826 w 45052"/>
              <a:gd name="T83" fmla="*/ 29208 h 52261"/>
              <a:gd name="T84" fmla="*/ 44228 w 45052"/>
              <a:gd name="T85" fmla="*/ 29007 h 52261"/>
              <a:gd name="T86" fmla="*/ 42448 w 45052"/>
              <a:gd name="T87" fmla="*/ 31037 h 52261"/>
              <a:gd name="T88" fmla="*/ 39042 w 45052"/>
              <a:gd name="T89" fmla="*/ 33949 h 52261"/>
              <a:gd name="T90" fmla="*/ 36380 w 45052"/>
              <a:gd name="T91" fmla="*/ 39853 h 52261"/>
              <a:gd name="T92" fmla="*/ 4465 w 45052"/>
              <a:gd name="T93" fmla="*/ 39621 h 52261"/>
              <a:gd name="T94" fmla="*/ 3148 w 45052"/>
              <a:gd name="T95" fmla="*/ 41009 h 52261"/>
              <a:gd name="T96" fmla="*/ 10019 w 45052"/>
              <a:gd name="T97" fmla="*/ 41415 h 52261"/>
              <a:gd name="T98" fmla="*/ 10063 w 45052"/>
              <a:gd name="T99" fmla="*/ 40210 h 52261"/>
              <a:gd name="T100" fmla="*/ 8841 w 45052"/>
              <a:gd name="T101" fmla="*/ 40094 h 52261"/>
              <a:gd name="T102" fmla="*/ 7172 w 45052"/>
              <a:gd name="T103" fmla="*/ 40148 h 52261"/>
              <a:gd name="T104" fmla="*/ 5610 w 45052"/>
              <a:gd name="T105" fmla="*/ 43093 h 52261"/>
              <a:gd name="T106" fmla="*/ 16413 w 45052"/>
              <a:gd name="T107" fmla="*/ 3170 h 52261"/>
              <a:gd name="T108" fmla="*/ 4357 w 45052"/>
              <a:gd name="T109" fmla="*/ 5163 h 52261"/>
              <a:gd name="T110" fmla="*/ 4828 w 45052"/>
              <a:gd name="T111" fmla="*/ 6922 h 52261"/>
              <a:gd name="T112" fmla="*/ 2932 w 45052"/>
              <a:gd name="T113" fmla="*/ 6325 h 52261"/>
              <a:gd name="T114" fmla="*/ 1099 w 45052"/>
              <a:gd name="T115" fmla="*/ 5917 h 52261"/>
              <a:gd name="T116" fmla="*/ 0 w 45052"/>
              <a:gd name="T117" fmla="*/ 534 h 52261"/>
              <a:gd name="T118" fmla="*/ 3006 w 45052"/>
              <a:gd name="T119" fmla="*/ 104 h 52261"/>
              <a:gd name="T120" fmla="*/ 7065 w 45052"/>
              <a:gd name="T121" fmla="*/ 3028 h 52261"/>
              <a:gd name="T122" fmla="*/ 6704 w 45052"/>
              <a:gd name="T123" fmla="*/ 5245 h 52261"/>
              <a:gd name="T124" fmla="*/ 4786 w 45052"/>
              <a:gd name="T125" fmla="*/ 4555 h 5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052" h="52261">
                <a:moveTo>
                  <a:pt x="39531" y="20529"/>
                </a:moveTo>
                <a:lnTo>
                  <a:pt x="39840" y="20276"/>
                </a:lnTo>
                <a:lnTo>
                  <a:pt x="40222" y="20060"/>
                </a:lnTo>
                <a:lnTo>
                  <a:pt x="40202" y="20008"/>
                </a:lnTo>
                <a:lnTo>
                  <a:pt x="40264" y="19977"/>
                </a:lnTo>
                <a:lnTo>
                  <a:pt x="40227" y="19910"/>
                </a:lnTo>
                <a:lnTo>
                  <a:pt x="40341" y="19853"/>
                </a:lnTo>
                <a:lnTo>
                  <a:pt x="40356" y="19905"/>
                </a:lnTo>
                <a:lnTo>
                  <a:pt x="40904" y="19657"/>
                </a:lnTo>
                <a:lnTo>
                  <a:pt x="40816" y="19476"/>
                </a:lnTo>
                <a:lnTo>
                  <a:pt x="41105" y="19332"/>
                </a:lnTo>
                <a:lnTo>
                  <a:pt x="41265" y="19378"/>
                </a:lnTo>
                <a:lnTo>
                  <a:pt x="41033" y="19492"/>
                </a:lnTo>
                <a:lnTo>
                  <a:pt x="41126" y="19853"/>
                </a:lnTo>
                <a:lnTo>
                  <a:pt x="41384" y="19791"/>
                </a:lnTo>
                <a:lnTo>
                  <a:pt x="41420" y="19925"/>
                </a:lnTo>
                <a:lnTo>
                  <a:pt x="41595" y="19853"/>
                </a:lnTo>
                <a:lnTo>
                  <a:pt x="41569" y="19781"/>
                </a:lnTo>
                <a:lnTo>
                  <a:pt x="41662" y="19776"/>
                </a:lnTo>
                <a:lnTo>
                  <a:pt x="41859" y="19925"/>
                </a:lnTo>
                <a:lnTo>
                  <a:pt x="41843" y="19822"/>
                </a:lnTo>
                <a:lnTo>
                  <a:pt x="41941" y="19812"/>
                </a:lnTo>
                <a:lnTo>
                  <a:pt x="41926" y="19915"/>
                </a:lnTo>
                <a:lnTo>
                  <a:pt x="42442" y="20096"/>
                </a:lnTo>
                <a:lnTo>
                  <a:pt x="42524" y="20199"/>
                </a:lnTo>
                <a:lnTo>
                  <a:pt x="42452" y="20405"/>
                </a:lnTo>
                <a:lnTo>
                  <a:pt x="42266" y="20452"/>
                </a:lnTo>
                <a:lnTo>
                  <a:pt x="41848" y="20132"/>
                </a:lnTo>
                <a:lnTo>
                  <a:pt x="41569" y="20323"/>
                </a:lnTo>
                <a:lnTo>
                  <a:pt x="41549" y="20467"/>
                </a:lnTo>
                <a:lnTo>
                  <a:pt x="41435" y="20473"/>
                </a:lnTo>
                <a:lnTo>
                  <a:pt x="41461" y="20519"/>
                </a:lnTo>
                <a:lnTo>
                  <a:pt x="41348" y="20725"/>
                </a:lnTo>
                <a:lnTo>
                  <a:pt x="41120" y="20767"/>
                </a:lnTo>
                <a:lnTo>
                  <a:pt x="41120" y="20963"/>
                </a:lnTo>
                <a:lnTo>
                  <a:pt x="41027" y="21009"/>
                </a:lnTo>
                <a:lnTo>
                  <a:pt x="41079" y="21138"/>
                </a:lnTo>
                <a:lnTo>
                  <a:pt x="40991" y="21216"/>
                </a:lnTo>
                <a:lnTo>
                  <a:pt x="40857" y="20911"/>
                </a:lnTo>
                <a:lnTo>
                  <a:pt x="40573" y="21051"/>
                </a:lnTo>
                <a:lnTo>
                  <a:pt x="40609" y="21102"/>
                </a:lnTo>
                <a:lnTo>
                  <a:pt x="40511" y="21133"/>
                </a:lnTo>
                <a:lnTo>
                  <a:pt x="40429" y="20984"/>
                </a:lnTo>
                <a:lnTo>
                  <a:pt x="40191" y="21247"/>
                </a:lnTo>
                <a:lnTo>
                  <a:pt x="40016" y="21107"/>
                </a:lnTo>
                <a:lnTo>
                  <a:pt x="39531" y="20529"/>
                </a:lnTo>
                <a:close/>
                <a:moveTo>
                  <a:pt x="32886" y="42642"/>
                </a:moveTo>
                <a:lnTo>
                  <a:pt x="31182" y="43848"/>
                </a:lnTo>
                <a:lnTo>
                  <a:pt x="31117" y="44136"/>
                </a:lnTo>
                <a:lnTo>
                  <a:pt x="30774" y="44060"/>
                </a:lnTo>
                <a:lnTo>
                  <a:pt x="30430" y="44230"/>
                </a:lnTo>
                <a:lnTo>
                  <a:pt x="29990" y="44356"/>
                </a:lnTo>
                <a:lnTo>
                  <a:pt x="29526" y="44348"/>
                </a:lnTo>
                <a:lnTo>
                  <a:pt x="29526" y="44348"/>
                </a:lnTo>
                <a:lnTo>
                  <a:pt x="28999" y="44309"/>
                </a:lnTo>
                <a:lnTo>
                  <a:pt x="28944" y="44364"/>
                </a:lnTo>
                <a:lnTo>
                  <a:pt x="28747" y="44293"/>
                </a:lnTo>
                <a:lnTo>
                  <a:pt x="26417" y="44023"/>
                </a:lnTo>
                <a:lnTo>
                  <a:pt x="26206" y="44155"/>
                </a:lnTo>
                <a:lnTo>
                  <a:pt x="26209" y="44404"/>
                </a:lnTo>
                <a:lnTo>
                  <a:pt x="26234" y="44699"/>
                </a:lnTo>
                <a:lnTo>
                  <a:pt x="26335" y="45005"/>
                </a:lnTo>
                <a:lnTo>
                  <a:pt x="25667" y="45420"/>
                </a:lnTo>
                <a:lnTo>
                  <a:pt x="25415" y="45726"/>
                </a:lnTo>
                <a:lnTo>
                  <a:pt x="25319" y="46705"/>
                </a:lnTo>
                <a:lnTo>
                  <a:pt x="25103" y="47619"/>
                </a:lnTo>
                <a:lnTo>
                  <a:pt x="25270" y="47643"/>
                </a:lnTo>
                <a:lnTo>
                  <a:pt x="25130" y="48675"/>
                </a:lnTo>
                <a:lnTo>
                  <a:pt x="24917" y="48622"/>
                </a:lnTo>
                <a:lnTo>
                  <a:pt x="24889" y="49167"/>
                </a:lnTo>
                <a:lnTo>
                  <a:pt x="25381" y="49681"/>
                </a:lnTo>
                <a:lnTo>
                  <a:pt x="25468" y="49947"/>
                </a:lnTo>
                <a:lnTo>
                  <a:pt x="25699" y="50148"/>
                </a:lnTo>
                <a:lnTo>
                  <a:pt x="25849" y="50254"/>
                </a:lnTo>
                <a:lnTo>
                  <a:pt x="26002" y="50564"/>
                </a:lnTo>
                <a:lnTo>
                  <a:pt x="25906" y="50764"/>
                </a:lnTo>
                <a:lnTo>
                  <a:pt x="26298" y="51055"/>
                </a:lnTo>
                <a:lnTo>
                  <a:pt x="26284" y="51180"/>
                </a:lnTo>
                <a:cubicBezTo>
                  <a:pt x="26263" y="51319"/>
                  <a:pt x="26234" y="51369"/>
                  <a:pt x="26242" y="51463"/>
                </a:cubicBezTo>
                <a:lnTo>
                  <a:pt x="26031" y="51609"/>
                </a:lnTo>
                <a:lnTo>
                  <a:pt x="26020" y="51868"/>
                </a:lnTo>
                <a:lnTo>
                  <a:pt x="25755" y="52066"/>
                </a:lnTo>
                <a:lnTo>
                  <a:pt x="25526" y="51934"/>
                </a:lnTo>
                <a:lnTo>
                  <a:pt x="25539" y="52261"/>
                </a:lnTo>
                <a:lnTo>
                  <a:pt x="24417" y="51431"/>
                </a:lnTo>
                <a:lnTo>
                  <a:pt x="24716" y="49654"/>
                </a:lnTo>
                <a:lnTo>
                  <a:pt x="24173" y="49679"/>
                </a:lnTo>
                <a:lnTo>
                  <a:pt x="24070" y="49579"/>
                </a:lnTo>
                <a:lnTo>
                  <a:pt x="23612" y="50029"/>
                </a:lnTo>
                <a:lnTo>
                  <a:pt x="23369" y="50090"/>
                </a:lnTo>
                <a:lnTo>
                  <a:pt x="23096" y="50071"/>
                </a:lnTo>
                <a:lnTo>
                  <a:pt x="23024" y="50176"/>
                </a:lnTo>
                <a:lnTo>
                  <a:pt x="23685" y="50428"/>
                </a:lnTo>
                <a:lnTo>
                  <a:pt x="23628" y="50759"/>
                </a:lnTo>
                <a:lnTo>
                  <a:pt x="23174" y="50722"/>
                </a:lnTo>
                <a:lnTo>
                  <a:pt x="23095" y="50890"/>
                </a:lnTo>
                <a:lnTo>
                  <a:pt x="22800" y="50857"/>
                </a:lnTo>
                <a:lnTo>
                  <a:pt x="22723" y="50997"/>
                </a:lnTo>
                <a:lnTo>
                  <a:pt x="22457" y="50789"/>
                </a:lnTo>
                <a:lnTo>
                  <a:pt x="22332" y="50987"/>
                </a:lnTo>
                <a:lnTo>
                  <a:pt x="22087" y="50925"/>
                </a:lnTo>
                <a:lnTo>
                  <a:pt x="22130" y="50566"/>
                </a:lnTo>
                <a:lnTo>
                  <a:pt x="22338" y="50562"/>
                </a:lnTo>
                <a:lnTo>
                  <a:pt x="22341" y="50399"/>
                </a:lnTo>
                <a:lnTo>
                  <a:pt x="22543" y="50307"/>
                </a:lnTo>
                <a:lnTo>
                  <a:pt x="22659" y="49998"/>
                </a:lnTo>
                <a:lnTo>
                  <a:pt x="22486" y="49640"/>
                </a:lnTo>
                <a:lnTo>
                  <a:pt x="22309" y="49469"/>
                </a:lnTo>
                <a:lnTo>
                  <a:pt x="21994" y="49254"/>
                </a:lnTo>
                <a:lnTo>
                  <a:pt x="21566" y="49152"/>
                </a:lnTo>
                <a:lnTo>
                  <a:pt x="21533" y="48878"/>
                </a:lnTo>
                <a:lnTo>
                  <a:pt x="21348" y="48739"/>
                </a:lnTo>
                <a:lnTo>
                  <a:pt x="20682" y="48744"/>
                </a:lnTo>
                <a:lnTo>
                  <a:pt x="20574" y="48544"/>
                </a:lnTo>
                <a:lnTo>
                  <a:pt x="20272" y="48668"/>
                </a:lnTo>
                <a:lnTo>
                  <a:pt x="20078" y="48396"/>
                </a:lnTo>
                <a:lnTo>
                  <a:pt x="19871" y="48355"/>
                </a:lnTo>
                <a:lnTo>
                  <a:pt x="19698" y="48378"/>
                </a:lnTo>
                <a:lnTo>
                  <a:pt x="19544" y="48438"/>
                </a:lnTo>
                <a:lnTo>
                  <a:pt x="19330" y="48714"/>
                </a:lnTo>
                <a:lnTo>
                  <a:pt x="19127" y="48658"/>
                </a:lnTo>
                <a:lnTo>
                  <a:pt x="19161" y="48244"/>
                </a:lnTo>
                <a:lnTo>
                  <a:pt x="19025" y="48123"/>
                </a:lnTo>
                <a:lnTo>
                  <a:pt x="19093" y="47663"/>
                </a:lnTo>
                <a:lnTo>
                  <a:pt x="19795" y="47352"/>
                </a:lnTo>
                <a:lnTo>
                  <a:pt x="19947" y="47450"/>
                </a:lnTo>
                <a:lnTo>
                  <a:pt x="20542" y="47216"/>
                </a:lnTo>
                <a:lnTo>
                  <a:pt x="21080" y="46901"/>
                </a:lnTo>
                <a:lnTo>
                  <a:pt x="21217" y="46569"/>
                </a:lnTo>
                <a:lnTo>
                  <a:pt x="22164" y="45762"/>
                </a:lnTo>
                <a:lnTo>
                  <a:pt x="22838" y="45963"/>
                </a:lnTo>
                <a:lnTo>
                  <a:pt x="23190" y="45960"/>
                </a:lnTo>
                <a:lnTo>
                  <a:pt x="23476" y="45578"/>
                </a:lnTo>
                <a:lnTo>
                  <a:pt x="23575" y="45339"/>
                </a:lnTo>
                <a:lnTo>
                  <a:pt x="23275" y="45162"/>
                </a:lnTo>
                <a:lnTo>
                  <a:pt x="23352" y="44777"/>
                </a:lnTo>
                <a:lnTo>
                  <a:pt x="23104" y="44676"/>
                </a:lnTo>
                <a:lnTo>
                  <a:pt x="23140" y="44556"/>
                </a:lnTo>
                <a:lnTo>
                  <a:pt x="23021" y="44474"/>
                </a:lnTo>
                <a:lnTo>
                  <a:pt x="22920" y="44529"/>
                </a:lnTo>
                <a:lnTo>
                  <a:pt x="22571" y="44373"/>
                </a:lnTo>
                <a:lnTo>
                  <a:pt x="22745" y="44069"/>
                </a:lnTo>
                <a:lnTo>
                  <a:pt x="22681" y="43950"/>
                </a:lnTo>
                <a:lnTo>
                  <a:pt x="22525" y="43959"/>
                </a:lnTo>
                <a:lnTo>
                  <a:pt x="22580" y="43886"/>
                </a:lnTo>
                <a:lnTo>
                  <a:pt x="22415" y="43840"/>
                </a:lnTo>
                <a:lnTo>
                  <a:pt x="22525" y="43619"/>
                </a:lnTo>
                <a:lnTo>
                  <a:pt x="22892" y="43720"/>
                </a:lnTo>
                <a:lnTo>
                  <a:pt x="23214" y="43546"/>
                </a:lnTo>
                <a:lnTo>
                  <a:pt x="23095" y="43279"/>
                </a:lnTo>
                <a:lnTo>
                  <a:pt x="22911" y="43096"/>
                </a:lnTo>
                <a:lnTo>
                  <a:pt x="23055" y="42772"/>
                </a:lnTo>
                <a:lnTo>
                  <a:pt x="22260" y="42475"/>
                </a:lnTo>
                <a:lnTo>
                  <a:pt x="21989" y="42597"/>
                </a:lnTo>
                <a:lnTo>
                  <a:pt x="21813" y="42389"/>
                </a:lnTo>
                <a:lnTo>
                  <a:pt x="21315" y="42166"/>
                </a:lnTo>
                <a:lnTo>
                  <a:pt x="20779" y="41787"/>
                </a:lnTo>
                <a:lnTo>
                  <a:pt x="20022" y="40648"/>
                </a:lnTo>
                <a:lnTo>
                  <a:pt x="19796" y="40647"/>
                </a:lnTo>
                <a:lnTo>
                  <a:pt x="19764" y="40298"/>
                </a:lnTo>
                <a:lnTo>
                  <a:pt x="18169" y="37939"/>
                </a:lnTo>
                <a:lnTo>
                  <a:pt x="17924" y="37943"/>
                </a:lnTo>
                <a:lnTo>
                  <a:pt x="17966" y="37629"/>
                </a:lnTo>
                <a:lnTo>
                  <a:pt x="16788" y="35759"/>
                </a:lnTo>
                <a:lnTo>
                  <a:pt x="16466" y="35618"/>
                </a:lnTo>
                <a:lnTo>
                  <a:pt x="16223" y="35608"/>
                </a:lnTo>
                <a:lnTo>
                  <a:pt x="16252" y="35677"/>
                </a:lnTo>
                <a:lnTo>
                  <a:pt x="16086" y="35696"/>
                </a:lnTo>
                <a:lnTo>
                  <a:pt x="16086" y="35628"/>
                </a:lnTo>
                <a:lnTo>
                  <a:pt x="15639" y="35677"/>
                </a:lnTo>
                <a:lnTo>
                  <a:pt x="15687" y="35910"/>
                </a:lnTo>
                <a:lnTo>
                  <a:pt x="15541" y="35910"/>
                </a:lnTo>
                <a:lnTo>
                  <a:pt x="15600" y="36105"/>
                </a:lnTo>
                <a:lnTo>
                  <a:pt x="15746" y="36115"/>
                </a:lnTo>
                <a:lnTo>
                  <a:pt x="15765" y="36309"/>
                </a:lnTo>
                <a:lnTo>
                  <a:pt x="15668" y="36377"/>
                </a:lnTo>
                <a:lnTo>
                  <a:pt x="15541" y="36553"/>
                </a:lnTo>
                <a:lnTo>
                  <a:pt x="15639" y="36845"/>
                </a:lnTo>
                <a:lnTo>
                  <a:pt x="15736" y="36796"/>
                </a:lnTo>
                <a:lnTo>
                  <a:pt x="15785" y="36903"/>
                </a:lnTo>
                <a:lnTo>
                  <a:pt x="15736" y="37789"/>
                </a:lnTo>
                <a:lnTo>
                  <a:pt x="15658" y="37789"/>
                </a:lnTo>
                <a:lnTo>
                  <a:pt x="15629" y="38052"/>
                </a:lnTo>
                <a:lnTo>
                  <a:pt x="15570" y="38061"/>
                </a:lnTo>
                <a:lnTo>
                  <a:pt x="15308" y="38684"/>
                </a:lnTo>
                <a:lnTo>
                  <a:pt x="15230" y="38684"/>
                </a:lnTo>
                <a:lnTo>
                  <a:pt x="15016" y="38568"/>
                </a:lnTo>
                <a:lnTo>
                  <a:pt x="14685" y="38577"/>
                </a:lnTo>
                <a:lnTo>
                  <a:pt x="14685" y="38772"/>
                </a:lnTo>
                <a:lnTo>
                  <a:pt x="14500" y="38752"/>
                </a:lnTo>
                <a:lnTo>
                  <a:pt x="14441" y="38860"/>
                </a:lnTo>
                <a:lnTo>
                  <a:pt x="14081" y="38811"/>
                </a:lnTo>
                <a:lnTo>
                  <a:pt x="14120" y="38412"/>
                </a:lnTo>
                <a:lnTo>
                  <a:pt x="14071" y="38373"/>
                </a:lnTo>
                <a:lnTo>
                  <a:pt x="14060" y="38374"/>
                </a:lnTo>
                <a:lnTo>
                  <a:pt x="13351" y="39171"/>
                </a:lnTo>
                <a:lnTo>
                  <a:pt x="13195" y="39074"/>
                </a:lnTo>
                <a:lnTo>
                  <a:pt x="13176" y="39122"/>
                </a:lnTo>
                <a:lnTo>
                  <a:pt x="13069" y="38986"/>
                </a:lnTo>
                <a:lnTo>
                  <a:pt x="12894" y="38587"/>
                </a:lnTo>
                <a:lnTo>
                  <a:pt x="12679" y="38694"/>
                </a:lnTo>
                <a:lnTo>
                  <a:pt x="12553" y="38490"/>
                </a:lnTo>
                <a:lnTo>
                  <a:pt x="12592" y="38334"/>
                </a:lnTo>
                <a:lnTo>
                  <a:pt x="12495" y="38159"/>
                </a:lnTo>
                <a:lnTo>
                  <a:pt x="12066" y="38022"/>
                </a:lnTo>
                <a:lnTo>
                  <a:pt x="11930" y="38168"/>
                </a:lnTo>
                <a:lnTo>
                  <a:pt x="11599" y="38295"/>
                </a:lnTo>
                <a:lnTo>
                  <a:pt x="11472" y="38256"/>
                </a:lnTo>
                <a:lnTo>
                  <a:pt x="11336" y="38091"/>
                </a:lnTo>
                <a:lnTo>
                  <a:pt x="11190" y="38081"/>
                </a:lnTo>
                <a:lnTo>
                  <a:pt x="10966" y="37643"/>
                </a:lnTo>
                <a:lnTo>
                  <a:pt x="10801" y="37604"/>
                </a:lnTo>
                <a:lnTo>
                  <a:pt x="10801" y="37497"/>
                </a:lnTo>
                <a:lnTo>
                  <a:pt x="10908" y="37516"/>
                </a:lnTo>
                <a:lnTo>
                  <a:pt x="10966" y="37409"/>
                </a:lnTo>
                <a:lnTo>
                  <a:pt x="11015" y="36835"/>
                </a:lnTo>
                <a:lnTo>
                  <a:pt x="11297" y="36368"/>
                </a:lnTo>
                <a:lnTo>
                  <a:pt x="11570" y="36280"/>
                </a:lnTo>
                <a:lnTo>
                  <a:pt x="11521" y="36027"/>
                </a:lnTo>
                <a:lnTo>
                  <a:pt x="11687" y="36124"/>
                </a:lnTo>
                <a:lnTo>
                  <a:pt x="11823" y="36066"/>
                </a:lnTo>
                <a:lnTo>
                  <a:pt x="11745" y="35959"/>
                </a:lnTo>
                <a:lnTo>
                  <a:pt x="11901" y="35696"/>
                </a:lnTo>
                <a:lnTo>
                  <a:pt x="11619" y="35550"/>
                </a:lnTo>
                <a:lnTo>
                  <a:pt x="11677" y="35472"/>
                </a:lnTo>
                <a:lnTo>
                  <a:pt x="11930" y="35472"/>
                </a:lnTo>
                <a:lnTo>
                  <a:pt x="11881" y="35122"/>
                </a:lnTo>
                <a:lnTo>
                  <a:pt x="11988" y="35112"/>
                </a:lnTo>
                <a:lnTo>
                  <a:pt x="12183" y="35209"/>
                </a:lnTo>
                <a:lnTo>
                  <a:pt x="12251" y="35307"/>
                </a:lnTo>
                <a:lnTo>
                  <a:pt x="12008" y="35540"/>
                </a:lnTo>
                <a:lnTo>
                  <a:pt x="12183" y="35647"/>
                </a:lnTo>
                <a:lnTo>
                  <a:pt x="12709" y="34985"/>
                </a:lnTo>
                <a:lnTo>
                  <a:pt x="13079" y="34966"/>
                </a:lnTo>
                <a:lnTo>
                  <a:pt x="13127" y="35044"/>
                </a:lnTo>
                <a:lnTo>
                  <a:pt x="13118" y="35716"/>
                </a:lnTo>
                <a:lnTo>
                  <a:pt x="13190" y="35752"/>
                </a:lnTo>
                <a:lnTo>
                  <a:pt x="13565" y="35764"/>
                </a:lnTo>
                <a:lnTo>
                  <a:pt x="13594" y="35657"/>
                </a:lnTo>
                <a:lnTo>
                  <a:pt x="13633" y="35131"/>
                </a:lnTo>
                <a:lnTo>
                  <a:pt x="14081" y="35131"/>
                </a:lnTo>
                <a:lnTo>
                  <a:pt x="14247" y="35492"/>
                </a:lnTo>
                <a:lnTo>
                  <a:pt x="14694" y="35599"/>
                </a:lnTo>
                <a:lnTo>
                  <a:pt x="15181" y="35453"/>
                </a:lnTo>
                <a:lnTo>
                  <a:pt x="15639" y="35229"/>
                </a:lnTo>
                <a:lnTo>
                  <a:pt x="15551" y="35005"/>
                </a:lnTo>
                <a:lnTo>
                  <a:pt x="15366" y="34927"/>
                </a:lnTo>
                <a:lnTo>
                  <a:pt x="15239" y="34752"/>
                </a:lnTo>
                <a:lnTo>
                  <a:pt x="15035" y="34625"/>
                </a:lnTo>
                <a:lnTo>
                  <a:pt x="15084" y="34294"/>
                </a:lnTo>
                <a:lnTo>
                  <a:pt x="15259" y="34197"/>
                </a:lnTo>
                <a:lnTo>
                  <a:pt x="15249" y="33973"/>
                </a:lnTo>
                <a:lnTo>
                  <a:pt x="15784" y="33643"/>
                </a:lnTo>
                <a:lnTo>
                  <a:pt x="15780" y="33634"/>
                </a:lnTo>
                <a:lnTo>
                  <a:pt x="15644" y="33477"/>
                </a:lnTo>
                <a:lnTo>
                  <a:pt x="15717" y="33456"/>
                </a:lnTo>
                <a:lnTo>
                  <a:pt x="15498" y="32661"/>
                </a:lnTo>
                <a:lnTo>
                  <a:pt x="14944" y="31851"/>
                </a:lnTo>
                <a:lnTo>
                  <a:pt x="14933" y="31856"/>
                </a:lnTo>
                <a:lnTo>
                  <a:pt x="14096" y="30642"/>
                </a:lnTo>
                <a:lnTo>
                  <a:pt x="13761" y="30496"/>
                </a:lnTo>
                <a:lnTo>
                  <a:pt x="13960" y="30276"/>
                </a:lnTo>
                <a:lnTo>
                  <a:pt x="13521" y="28854"/>
                </a:lnTo>
                <a:lnTo>
                  <a:pt x="13385" y="28739"/>
                </a:lnTo>
                <a:lnTo>
                  <a:pt x="13437" y="28509"/>
                </a:lnTo>
                <a:lnTo>
                  <a:pt x="13071" y="27128"/>
                </a:lnTo>
                <a:lnTo>
                  <a:pt x="13077" y="25586"/>
                </a:lnTo>
                <a:lnTo>
                  <a:pt x="13004" y="25425"/>
                </a:lnTo>
                <a:lnTo>
                  <a:pt x="12988" y="25234"/>
                </a:lnTo>
                <a:lnTo>
                  <a:pt x="13166" y="25076"/>
                </a:lnTo>
                <a:lnTo>
                  <a:pt x="13149" y="24948"/>
                </a:lnTo>
                <a:lnTo>
                  <a:pt x="12998" y="24832"/>
                </a:lnTo>
                <a:lnTo>
                  <a:pt x="13034" y="24695"/>
                </a:lnTo>
                <a:lnTo>
                  <a:pt x="12874" y="24600"/>
                </a:lnTo>
                <a:lnTo>
                  <a:pt x="12906" y="24427"/>
                </a:lnTo>
                <a:lnTo>
                  <a:pt x="13053" y="24551"/>
                </a:lnTo>
                <a:lnTo>
                  <a:pt x="13140" y="24553"/>
                </a:lnTo>
                <a:lnTo>
                  <a:pt x="13200" y="23398"/>
                </a:lnTo>
                <a:lnTo>
                  <a:pt x="13271" y="23186"/>
                </a:lnTo>
                <a:lnTo>
                  <a:pt x="13198" y="23138"/>
                </a:lnTo>
                <a:lnTo>
                  <a:pt x="12668" y="23496"/>
                </a:lnTo>
                <a:lnTo>
                  <a:pt x="12210" y="24090"/>
                </a:lnTo>
                <a:lnTo>
                  <a:pt x="12226" y="24312"/>
                </a:lnTo>
                <a:lnTo>
                  <a:pt x="12006" y="24463"/>
                </a:lnTo>
                <a:lnTo>
                  <a:pt x="12041" y="24401"/>
                </a:lnTo>
                <a:lnTo>
                  <a:pt x="11964" y="24359"/>
                </a:lnTo>
                <a:lnTo>
                  <a:pt x="11777" y="24595"/>
                </a:lnTo>
                <a:lnTo>
                  <a:pt x="12075" y="24616"/>
                </a:lnTo>
                <a:lnTo>
                  <a:pt x="12034" y="24858"/>
                </a:lnTo>
                <a:lnTo>
                  <a:pt x="11881" y="24928"/>
                </a:lnTo>
                <a:lnTo>
                  <a:pt x="11874" y="25011"/>
                </a:lnTo>
                <a:lnTo>
                  <a:pt x="11354" y="24948"/>
                </a:lnTo>
                <a:lnTo>
                  <a:pt x="11313" y="24858"/>
                </a:lnTo>
                <a:lnTo>
                  <a:pt x="11424" y="24810"/>
                </a:lnTo>
                <a:lnTo>
                  <a:pt x="11424" y="24720"/>
                </a:lnTo>
                <a:lnTo>
                  <a:pt x="11133" y="24574"/>
                </a:lnTo>
                <a:lnTo>
                  <a:pt x="11202" y="25170"/>
                </a:lnTo>
                <a:lnTo>
                  <a:pt x="10218" y="25219"/>
                </a:lnTo>
                <a:lnTo>
                  <a:pt x="10100" y="25045"/>
                </a:lnTo>
                <a:lnTo>
                  <a:pt x="10142" y="24893"/>
                </a:lnTo>
                <a:lnTo>
                  <a:pt x="10786" y="24740"/>
                </a:lnTo>
                <a:lnTo>
                  <a:pt x="10959" y="24581"/>
                </a:lnTo>
                <a:lnTo>
                  <a:pt x="11036" y="24380"/>
                </a:lnTo>
                <a:lnTo>
                  <a:pt x="11937" y="23368"/>
                </a:lnTo>
                <a:lnTo>
                  <a:pt x="12054" y="22835"/>
                </a:lnTo>
                <a:lnTo>
                  <a:pt x="11971" y="22460"/>
                </a:lnTo>
                <a:lnTo>
                  <a:pt x="11874" y="22308"/>
                </a:lnTo>
                <a:lnTo>
                  <a:pt x="12193" y="22155"/>
                </a:lnTo>
                <a:lnTo>
                  <a:pt x="12269" y="22377"/>
                </a:lnTo>
                <a:lnTo>
                  <a:pt x="12470" y="22571"/>
                </a:lnTo>
                <a:lnTo>
                  <a:pt x="12519" y="22557"/>
                </a:lnTo>
                <a:lnTo>
                  <a:pt x="12741" y="22987"/>
                </a:lnTo>
                <a:lnTo>
                  <a:pt x="12831" y="22869"/>
                </a:lnTo>
                <a:lnTo>
                  <a:pt x="13031" y="23002"/>
                </a:lnTo>
                <a:lnTo>
                  <a:pt x="13269" y="22889"/>
                </a:lnTo>
                <a:lnTo>
                  <a:pt x="13111" y="22714"/>
                </a:lnTo>
                <a:lnTo>
                  <a:pt x="13360" y="22732"/>
                </a:lnTo>
                <a:lnTo>
                  <a:pt x="13759" y="22022"/>
                </a:lnTo>
                <a:lnTo>
                  <a:pt x="14154" y="21227"/>
                </a:lnTo>
                <a:lnTo>
                  <a:pt x="14039" y="21076"/>
                </a:lnTo>
                <a:lnTo>
                  <a:pt x="14072" y="20835"/>
                </a:lnTo>
                <a:lnTo>
                  <a:pt x="14240" y="20876"/>
                </a:lnTo>
                <a:lnTo>
                  <a:pt x="14512" y="19002"/>
                </a:lnTo>
                <a:lnTo>
                  <a:pt x="14224" y="18906"/>
                </a:lnTo>
                <a:lnTo>
                  <a:pt x="13601" y="18873"/>
                </a:lnTo>
                <a:lnTo>
                  <a:pt x="12989" y="19185"/>
                </a:lnTo>
                <a:lnTo>
                  <a:pt x="12764" y="19582"/>
                </a:lnTo>
                <a:lnTo>
                  <a:pt x="12721" y="19743"/>
                </a:lnTo>
                <a:lnTo>
                  <a:pt x="12528" y="19614"/>
                </a:lnTo>
                <a:lnTo>
                  <a:pt x="12495" y="19389"/>
                </a:lnTo>
                <a:lnTo>
                  <a:pt x="12291" y="19389"/>
                </a:lnTo>
                <a:lnTo>
                  <a:pt x="12442" y="19700"/>
                </a:lnTo>
                <a:lnTo>
                  <a:pt x="12098" y="19872"/>
                </a:lnTo>
                <a:lnTo>
                  <a:pt x="11873" y="19109"/>
                </a:lnTo>
                <a:lnTo>
                  <a:pt x="11959" y="18841"/>
                </a:lnTo>
                <a:lnTo>
                  <a:pt x="11647" y="18422"/>
                </a:lnTo>
                <a:lnTo>
                  <a:pt x="11787" y="18272"/>
                </a:lnTo>
                <a:lnTo>
                  <a:pt x="11561" y="18068"/>
                </a:lnTo>
                <a:lnTo>
                  <a:pt x="11540" y="17907"/>
                </a:lnTo>
                <a:lnTo>
                  <a:pt x="11894" y="17896"/>
                </a:lnTo>
                <a:lnTo>
                  <a:pt x="12023" y="17574"/>
                </a:lnTo>
                <a:lnTo>
                  <a:pt x="11132" y="17360"/>
                </a:lnTo>
                <a:lnTo>
                  <a:pt x="11100" y="17263"/>
                </a:lnTo>
                <a:lnTo>
                  <a:pt x="11347" y="17091"/>
                </a:lnTo>
                <a:lnTo>
                  <a:pt x="11519" y="16812"/>
                </a:lnTo>
                <a:lnTo>
                  <a:pt x="11486" y="16404"/>
                </a:lnTo>
                <a:lnTo>
                  <a:pt x="11572" y="16061"/>
                </a:lnTo>
                <a:lnTo>
                  <a:pt x="11669" y="15932"/>
                </a:lnTo>
                <a:lnTo>
                  <a:pt x="12087" y="15642"/>
                </a:lnTo>
                <a:lnTo>
                  <a:pt x="12699" y="15213"/>
                </a:lnTo>
                <a:lnTo>
                  <a:pt x="13032" y="15180"/>
                </a:lnTo>
                <a:lnTo>
                  <a:pt x="13311" y="15245"/>
                </a:lnTo>
                <a:lnTo>
                  <a:pt x="13547" y="15159"/>
                </a:lnTo>
                <a:lnTo>
                  <a:pt x="13709" y="15191"/>
                </a:lnTo>
                <a:lnTo>
                  <a:pt x="13623" y="15438"/>
                </a:lnTo>
                <a:lnTo>
                  <a:pt x="13730" y="15610"/>
                </a:lnTo>
                <a:lnTo>
                  <a:pt x="13633" y="15782"/>
                </a:lnTo>
                <a:lnTo>
                  <a:pt x="13719" y="15975"/>
                </a:lnTo>
                <a:lnTo>
                  <a:pt x="13633" y="16039"/>
                </a:lnTo>
                <a:lnTo>
                  <a:pt x="13462" y="16372"/>
                </a:lnTo>
                <a:lnTo>
                  <a:pt x="13472" y="16501"/>
                </a:lnTo>
                <a:lnTo>
                  <a:pt x="13547" y="16479"/>
                </a:lnTo>
                <a:lnTo>
                  <a:pt x="13687" y="16587"/>
                </a:lnTo>
                <a:lnTo>
                  <a:pt x="13805" y="16522"/>
                </a:lnTo>
                <a:lnTo>
                  <a:pt x="13988" y="16490"/>
                </a:lnTo>
                <a:lnTo>
                  <a:pt x="14095" y="16361"/>
                </a:lnTo>
                <a:lnTo>
                  <a:pt x="14267" y="16533"/>
                </a:lnTo>
                <a:lnTo>
                  <a:pt x="14417" y="16458"/>
                </a:lnTo>
                <a:lnTo>
                  <a:pt x="14557" y="16531"/>
                </a:lnTo>
                <a:lnTo>
                  <a:pt x="14784" y="15834"/>
                </a:lnTo>
                <a:lnTo>
                  <a:pt x="15227" y="15140"/>
                </a:lnTo>
                <a:lnTo>
                  <a:pt x="14688" y="14721"/>
                </a:lnTo>
                <a:lnTo>
                  <a:pt x="14516" y="14673"/>
                </a:lnTo>
                <a:lnTo>
                  <a:pt x="13895" y="14301"/>
                </a:lnTo>
                <a:lnTo>
                  <a:pt x="13780" y="14100"/>
                </a:lnTo>
                <a:lnTo>
                  <a:pt x="13541" y="13871"/>
                </a:lnTo>
                <a:lnTo>
                  <a:pt x="13369" y="13880"/>
                </a:lnTo>
                <a:lnTo>
                  <a:pt x="13236" y="13632"/>
                </a:lnTo>
                <a:lnTo>
                  <a:pt x="13436" y="13317"/>
                </a:lnTo>
                <a:lnTo>
                  <a:pt x="13322" y="13193"/>
                </a:lnTo>
                <a:lnTo>
                  <a:pt x="13369" y="13011"/>
                </a:lnTo>
                <a:lnTo>
                  <a:pt x="13322" y="12935"/>
                </a:lnTo>
                <a:lnTo>
                  <a:pt x="13599" y="12763"/>
                </a:lnTo>
                <a:lnTo>
                  <a:pt x="13427" y="12495"/>
                </a:lnTo>
                <a:lnTo>
                  <a:pt x="13016" y="12591"/>
                </a:lnTo>
                <a:lnTo>
                  <a:pt x="12949" y="12457"/>
                </a:lnTo>
                <a:lnTo>
                  <a:pt x="13035" y="12199"/>
                </a:lnTo>
                <a:lnTo>
                  <a:pt x="12720" y="11913"/>
                </a:lnTo>
                <a:lnTo>
                  <a:pt x="13150" y="11722"/>
                </a:lnTo>
                <a:lnTo>
                  <a:pt x="13198" y="11664"/>
                </a:lnTo>
                <a:lnTo>
                  <a:pt x="12997" y="11359"/>
                </a:lnTo>
                <a:lnTo>
                  <a:pt x="13608" y="10891"/>
                </a:lnTo>
                <a:lnTo>
                  <a:pt x="13199" y="11204"/>
                </a:lnTo>
                <a:lnTo>
                  <a:pt x="13112" y="10891"/>
                </a:lnTo>
                <a:lnTo>
                  <a:pt x="12873" y="10547"/>
                </a:lnTo>
                <a:lnTo>
                  <a:pt x="13006" y="10471"/>
                </a:lnTo>
                <a:lnTo>
                  <a:pt x="13264" y="10108"/>
                </a:lnTo>
                <a:lnTo>
                  <a:pt x="13608" y="9974"/>
                </a:lnTo>
                <a:lnTo>
                  <a:pt x="12472" y="9086"/>
                </a:lnTo>
                <a:lnTo>
                  <a:pt x="12070" y="9401"/>
                </a:lnTo>
                <a:lnTo>
                  <a:pt x="12118" y="9640"/>
                </a:lnTo>
                <a:lnTo>
                  <a:pt x="12013" y="9754"/>
                </a:lnTo>
                <a:lnTo>
                  <a:pt x="11774" y="9668"/>
                </a:lnTo>
                <a:lnTo>
                  <a:pt x="11765" y="9449"/>
                </a:lnTo>
                <a:lnTo>
                  <a:pt x="11602" y="9162"/>
                </a:lnTo>
                <a:lnTo>
                  <a:pt x="11335" y="8761"/>
                </a:lnTo>
                <a:lnTo>
                  <a:pt x="10991" y="8675"/>
                </a:lnTo>
                <a:lnTo>
                  <a:pt x="11402" y="8455"/>
                </a:lnTo>
                <a:lnTo>
                  <a:pt x="11746" y="8140"/>
                </a:lnTo>
                <a:lnTo>
                  <a:pt x="12137" y="8388"/>
                </a:lnTo>
                <a:lnTo>
                  <a:pt x="12319" y="8178"/>
                </a:lnTo>
                <a:lnTo>
                  <a:pt x="11774" y="7663"/>
                </a:lnTo>
                <a:lnTo>
                  <a:pt x="11335" y="6965"/>
                </a:lnTo>
                <a:lnTo>
                  <a:pt x="11392" y="6832"/>
                </a:lnTo>
                <a:lnTo>
                  <a:pt x="11354" y="6726"/>
                </a:lnTo>
                <a:lnTo>
                  <a:pt x="11641" y="6430"/>
                </a:lnTo>
                <a:lnTo>
                  <a:pt x="11660" y="6488"/>
                </a:lnTo>
                <a:lnTo>
                  <a:pt x="11870" y="6488"/>
                </a:lnTo>
                <a:lnTo>
                  <a:pt x="11908" y="6583"/>
                </a:lnTo>
                <a:lnTo>
                  <a:pt x="11870" y="6660"/>
                </a:lnTo>
                <a:lnTo>
                  <a:pt x="12004" y="6879"/>
                </a:lnTo>
                <a:lnTo>
                  <a:pt x="12090" y="6822"/>
                </a:lnTo>
                <a:lnTo>
                  <a:pt x="12300" y="7013"/>
                </a:lnTo>
                <a:lnTo>
                  <a:pt x="12481" y="6669"/>
                </a:lnTo>
                <a:lnTo>
                  <a:pt x="12567" y="6650"/>
                </a:lnTo>
                <a:lnTo>
                  <a:pt x="12529" y="6555"/>
                </a:lnTo>
                <a:lnTo>
                  <a:pt x="12596" y="6516"/>
                </a:lnTo>
                <a:lnTo>
                  <a:pt x="13551" y="6564"/>
                </a:lnTo>
                <a:lnTo>
                  <a:pt x="13474" y="6717"/>
                </a:lnTo>
                <a:lnTo>
                  <a:pt x="13780" y="6975"/>
                </a:lnTo>
                <a:lnTo>
                  <a:pt x="13923" y="6984"/>
                </a:lnTo>
                <a:lnTo>
                  <a:pt x="13904" y="6812"/>
                </a:lnTo>
                <a:lnTo>
                  <a:pt x="14210" y="6774"/>
                </a:lnTo>
                <a:lnTo>
                  <a:pt x="14277" y="6870"/>
                </a:lnTo>
                <a:lnTo>
                  <a:pt x="14449" y="6898"/>
                </a:lnTo>
                <a:lnTo>
                  <a:pt x="14382" y="7118"/>
                </a:lnTo>
                <a:lnTo>
                  <a:pt x="14458" y="7233"/>
                </a:lnTo>
                <a:lnTo>
                  <a:pt x="15261" y="6984"/>
                </a:lnTo>
                <a:lnTo>
                  <a:pt x="15308" y="6851"/>
                </a:lnTo>
                <a:lnTo>
                  <a:pt x="15280" y="6765"/>
                </a:lnTo>
                <a:lnTo>
                  <a:pt x="15442" y="6707"/>
                </a:lnTo>
                <a:lnTo>
                  <a:pt x="15442" y="6803"/>
                </a:lnTo>
                <a:lnTo>
                  <a:pt x="15700" y="6650"/>
                </a:lnTo>
                <a:lnTo>
                  <a:pt x="15748" y="6793"/>
                </a:lnTo>
                <a:lnTo>
                  <a:pt x="15910" y="6803"/>
                </a:lnTo>
                <a:lnTo>
                  <a:pt x="15958" y="7003"/>
                </a:lnTo>
                <a:lnTo>
                  <a:pt x="16053" y="7070"/>
                </a:lnTo>
                <a:lnTo>
                  <a:pt x="15986" y="7156"/>
                </a:lnTo>
                <a:lnTo>
                  <a:pt x="15996" y="7300"/>
                </a:lnTo>
                <a:lnTo>
                  <a:pt x="15929" y="7548"/>
                </a:lnTo>
                <a:lnTo>
                  <a:pt x="15394" y="7567"/>
                </a:lnTo>
                <a:lnTo>
                  <a:pt x="15098" y="8283"/>
                </a:lnTo>
                <a:lnTo>
                  <a:pt x="15232" y="8408"/>
                </a:lnTo>
                <a:lnTo>
                  <a:pt x="15375" y="8971"/>
                </a:lnTo>
                <a:lnTo>
                  <a:pt x="15433" y="8990"/>
                </a:lnTo>
                <a:lnTo>
                  <a:pt x="15375" y="9114"/>
                </a:lnTo>
                <a:lnTo>
                  <a:pt x="15280" y="9153"/>
                </a:lnTo>
                <a:lnTo>
                  <a:pt x="14859" y="8933"/>
                </a:lnTo>
                <a:lnTo>
                  <a:pt x="14535" y="9812"/>
                </a:lnTo>
                <a:lnTo>
                  <a:pt x="14573" y="10117"/>
                </a:lnTo>
                <a:lnTo>
                  <a:pt x="14831" y="10442"/>
                </a:lnTo>
                <a:lnTo>
                  <a:pt x="14237" y="10851"/>
                </a:lnTo>
                <a:lnTo>
                  <a:pt x="14334" y="11827"/>
                </a:lnTo>
                <a:lnTo>
                  <a:pt x="14458" y="11894"/>
                </a:lnTo>
                <a:lnTo>
                  <a:pt x="14783" y="11970"/>
                </a:lnTo>
                <a:lnTo>
                  <a:pt x="15098" y="12878"/>
                </a:lnTo>
                <a:lnTo>
                  <a:pt x="15108" y="13164"/>
                </a:lnTo>
                <a:lnTo>
                  <a:pt x="15194" y="13393"/>
                </a:lnTo>
                <a:lnTo>
                  <a:pt x="15461" y="13537"/>
                </a:lnTo>
                <a:lnTo>
                  <a:pt x="15347" y="13594"/>
                </a:lnTo>
                <a:lnTo>
                  <a:pt x="15261" y="13995"/>
                </a:lnTo>
                <a:lnTo>
                  <a:pt x="15948" y="14176"/>
                </a:lnTo>
                <a:lnTo>
                  <a:pt x="16092" y="14272"/>
                </a:lnTo>
                <a:lnTo>
                  <a:pt x="16178" y="14440"/>
                </a:lnTo>
                <a:lnTo>
                  <a:pt x="16179" y="14439"/>
                </a:lnTo>
                <a:lnTo>
                  <a:pt x="16907" y="14058"/>
                </a:lnTo>
                <a:lnTo>
                  <a:pt x="16908" y="14060"/>
                </a:lnTo>
                <a:lnTo>
                  <a:pt x="17115" y="13914"/>
                </a:lnTo>
                <a:lnTo>
                  <a:pt x="17203" y="13643"/>
                </a:lnTo>
                <a:lnTo>
                  <a:pt x="17604" y="13739"/>
                </a:lnTo>
                <a:lnTo>
                  <a:pt x="18111" y="13693"/>
                </a:lnTo>
                <a:lnTo>
                  <a:pt x="18110" y="13693"/>
                </a:lnTo>
                <a:lnTo>
                  <a:pt x="18616" y="13617"/>
                </a:lnTo>
                <a:lnTo>
                  <a:pt x="18944" y="13488"/>
                </a:lnTo>
                <a:lnTo>
                  <a:pt x="18936" y="13490"/>
                </a:lnTo>
                <a:lnTo>
                  <a:pt x="18936" y="13483"/>
                </a:lnTo>
                <a:lnTo>
                  <a:pt x="19384" y="13291"/>
                </a:lnTo>
                <a:lnTo>
                  <a:pt x="19392" y="13195"/>
                </a:lnTo>
                <a:lnTo>
                  <a:pt x="19513" y="13091"/>
                </a:lnTo>
                <a:lnTo>
                  <a:pt x="19553" y="13203"/>
                </a:lnTo>
                <a:lnTo>
                  <a:pt x="19857" y="13043"/>
                </a:lnTo>
                <a:lnTo>
                  <a:pt x="20186" y="12778"/>
                </a:lnTo>
                <a:lnTo>
                  <a:pt x="21636" y="11617"/>
                </a:lnTo>
                <a:lnTo>
                  <a:pt x="21900" y="11456"/>
                </a:lnTo>
                <a:lnTo>
                  <a:pt x="22465" y="11297"/>
                </a:lnTo>
                <a:lnTo>
                  <a:pt x="21573" y="7837"/>
                </a:lnTo>
                <a:lnTo>
                  <a:pt x="22907" y="7529"/>
                </a:lnTo>
                <a:lnTo>
                  <a:pt x="22617" y="6721"/>
                </a:lnTo>
                <a:lnTo>
                  <a:pt x="23205" y="6411"/>
                </a:lnTo>
                <a:lnTo>
                  <a:pt x="23501" y="6919"/>
                </a:lnTo>
                <a:lnTo>
                  <a:pt x="24432" y="6344"/>
                </a:lnTo>
                <a:lnTo>
                  <a:pt x="24625" y="6524"/>
                </a:lnTo>
                <a:lnTo>
                  <a:pt x="24834" y="6441"/>
                </a:lnTo>
                <a:cubicBezTo>
                  <a:pt x="24834" y="6441"/>
                  <a:pt x="24931" y="6651"/>
                  <a:pt x="24951" y="6745"/>
                </a:cubicBezTo>
                <a:cubicBezTo>
                  <a:pt x="24972" y="6838"/>
                  <a:pt x="24970" y="7064"/>
                  <a:pt x="24970" y="7064"/>
                </a:cubicBezTo>
                <a:lnTo>
                  <a:pt x="23986" y="6935"/>
                </a:lnTo>
                <a:lnTo>
                  <a:pt x="24025" y="7865"/>
                </a:lnTo>
                <a:lnTo>
                  <a:pt x="24359" y="7853"/>
                </a:lnTo>
                <a:lnTo>
                  <a:pt x="24357" y="8316"/>
                </a:lnTo>
                <a:lnTo>
                  <a:pt x="24166" y="8353"/>
                </a:lnTo>
                <a:lnTo>
                  <a:pt x="24221" y="8743"/>
                </a:lnTo>
                <a:lnTo>
                  <a:pt x="23883" y="8755"/>
                </a:lnTo>
                <a:lnTo>
                  <a:pt x="23799" y="9965"/>
                </a:lnTo>
                <a:lnTo>
                  <a:pt x="23559" y="11100"/>
                </a:lnTo>
                <a:lnTo>
                  <a:pt x="24568" y="10912"/>
                </a:lnTo>
                <a:lnTo>
                  <a:pt x="25248" y="11038"/>
                </a:lnTo>
                <a:lnTo>
                  <a:pt x="25300" y="10933"/>
                </a:lnTo>
                <a:lnTo>
                  <a:pt x="25411" y="11109"/>
                </a:lnTo>
                <a:lnTo>
                  <a:pt x="26465" y="11601"/>
                </a:lnTo>
                <a:lnTo>
                  <a:pt x="27044" y="11847"/>
                </a:lnTo>
                <a:lnTo>
                  <a:pt x="28122" y="12198"/>
                </a:lnTo>
                <a:lnTo>
                  <a:pt x="28883" y="12344"/>
                </a:lnTo>
                <a:lnTo>
                  <a:pt x="29755" y="12461"/>
                </a:lnTo>
                <a:lnTo>
                  <a:pt x="29919" y="12251"/>
                </a:lnTo>
                <a:lnTo>
                  <a:pt x="30018" y="12257"/>
                </a:lnTo>
                <a:lnTo>
                  <a:pt x="30258" y="12485"/>
                </a:lnTo>
                <a:lnTo>
                  <a:pt x="30627" y="12497"/>
                </a:lnTo>
                <a:lnTo>
                  <a:pt x="30627" y="12497"/>
                </a:lnTo>
                <a:lnTo>
                  <a:pt x="30902" y="12508"/>
                </a:lnTo>
                <a:lnTo>
                  <a:pt x="30996" y="12309"/>
                </a:lnTo>
                <a:lnTo>
                  <a:pt x="31213" y="12485"/>
                </a:lnTo>
                <a:lnTo>
                  <a:pt x="31265" y="12584"/>
                </a:lnTo>
                <a:lnTo>
                  <a:pt x="31464" y="12631"/>
                </a:lnTo>
                <a:lnTo>
                  <a:pt x="31792" y="12789"/>
                </a:lnTo>
                <a:lnTo>
                  <a:pt x="32138" y="13023"/>
                </a:lnTo>
                <a:lnTo>
                  <a:pt x="32553" y="13392"/>
                </a:lnTo>
                <a:lnTo>
                  <a:pt x="32552" y="13394"/>
                </a:lnTo>
                <a:lnTo>
                  <a:pt x="32752" y="13585"/>
                </a:lnTo>
                <a:lnTo>
                  <a:pt x="33076" y="13576"/>
                </a:lnTo>
                <a:lnTo>
                  <a:pt x="33076" y="13891"/>
                </a:lnTo>
                <a:lnTo>
                  <a:pt x="33372" y="14140"/>
                </a:lnTo>
                <a:lnTo>
                  <a:pt x="33368" y="14144"/>
                </a:lnTo>
                <a:lnTo>
                  <a:pt x="38503" y="18822"/>
                </a:lnTo>
                <a:lnTo>
                  <a:pt x="38674" y="18822"/>
                </a:lnTo>
                <a:lnTo>
                  <a:pt x="38696" y="18993"/>
                </a:lnTo>
                <a:lnTo>
                  <a:pt x="38857" y="19176"/>
                </a:lnTo>
                <a:lnTo>
                  <a:pt x="39028" y="19508"/>
                </a:lnTo>
                <a:lnTo>
                  <a:pt x="39104" y="19809"/>
                </a:lnTo>
                <a:lnTo>
                  <a:pt x="39200" y="20259"/>
                </a:lnTo>
                <a:lnTo>
                  <a:pt x="39402" y="20376"/>
                </a:lnTo>
                <a:lnTo>
                  <a:pt x="39389" y="20379"/>
                </a:lnTo>
                <a:lnTo>
                  <a:pt x="39203" y="20649"/>
                </a:lnTo>
                <a:lnTo>
                  <a:pt x="39258" y="21407"/>
                </a:lnTo>
                <a:lnTo>
                  <a:pt x="39259" y="21407"/>
                </a:lnTo>
                <a:lnTo>
                  <a:pt x="39369" y="23430"/>
                </a:lnTo>
                <a:lnTo>
                  <a:pt x="39407" y="23902"/>
                </a:lnTo>
                <a:lnTo>
                  <a:pt x="39633" y="24011"/>
                </a:lnTo>
                <a:lnTo>
                  <a:pt x="39469" y="24306"/>
                </a:lnTo>
                <a:lnTo>
                  <a:pt x="39429" y="26855"/>
                </a:lnTo>
                <a:lnTo>
                  <a:pt x="39429" y="26854"/>
                </a:lnTo>
                <a:lnTo>
                  <a:pt x="39429" y="26855"/>
                </a:lnTo>
                <a:lnTo>
                  <a:pt x="39538" y="27216"/>
                </a:lnTo>
                <a:lnTo>
                  <a:pt x="39716" y="27313"/>
                </a:lnTo>
                <a:lnTo>
                  <a:pt x="40667" y="27182"/>
                </a:lnTo>
                <a:lnTo>
                  <a:pt x="41824" y="26760"/>
                </a:lnTo>
                <a:lnTo>
                  <a:pt x="41947" y="26581"/>
                </a:lnTo>
                <a:lnTo>
                  <a:pt x="42080" y="26804"/>
                </a:lnTo>
                <a:lnTo>
                  <a:pt x="41936" y="26893"/>
                </a:lnTo>
                <a:lnTo>
                  <a:pt x="42091" y="27539"/>
                </a:lnTo>
                <a:lnTo>
                  <a:pt x="41568" y="27461"/>
                </a:lnTo>
                <a:lnTo>
                  <a:pt x="41145" y="27884"/>
                </a:lnTo>
                <a:lnTo>
                  <a:pt x="40756" y="28039"/>
                </a:lnTo>
                <a:lnTo>
                  <a:pt x="40545" y="28373"/>
                </a:lnTo>
                <a:lnTo>
                  <a:pt x="40433" y="28740"/>
                </a:lnTo>
                <a:lnTo>
                  <a:pt x="40333" y="29097"/>
                </a:lnTo>
                <a:lnTo>
                  <a:pt x="40422" y="29241"/>
                </a:lnTo>
                <a:lnTo>
                  <a:pt x="40923" y="29475"/>
                </a:lnTo>
                <a:lnTo>
                  <a:pt x="41390" y="29453"/>
                </a:lnTo>
                <a:lnTo>
                  <a:pt x="41368" y="29531"/>
                </a:lnTo>
                <a:lnTo>
                  <a:pt x="41413" y="29742"/>
                </a:lnTo>
                <a:lnTo>
                  <a:pt x="41568" y="29798"/>
                </a:lnTo>
                <a:lnTo>
                  <a:pt x="41891" y="29697"/>
                </a:lnTo>
                <a:lnTo>
                  <a:pt x="41847" y="29620"/>
                </a:lnTo>
                <a:lnTo>
                  <a:pt x="41880" y="29397"/>
                </a:lnTo>
                <a:lnTo>
                  <a:pt x="42102" y="29386"/>
                </a:lnTo>
                <a:lnTo>
                  <a:pt x="42136" y="29486"/>
                </a:lnTo>
                <a:lnTo>
                  <a:pt x="42570" y="29352"/>
                </a:lnTo>
                <a:lnTo>
                  <a:pt x="42826" y="29208"/>
                </a:lnTo>
                <a:lnTo>
                  <a:pt x="43093" y="29263"/>
                </a:lnTo>
                <a:lnTo>
                  <a:pt x="43427" y="29074"/>
                </a:lnTo>
                <a:lnTo>
                  <a:pt x="43538" y="29241"/>
                </a:lnTo>
                <a:lnTo>
                  <a:pt x="43928" y="29163"/>
                </a:lnTo>
                <a:lnTo>
                  <a:pt x="43916" y="29063"/>
                </a:lnTo>
                <a:lnTo>
                  <a:pt x="43827" y="28985"/>
                </a:lnTo>
                <a:lnTo>
                  <a:pt x="43694" y="29063"/>
                </a:lnTo>
                <a:lnTo>
                  <a:pt x="43538" y="28985"/>
                </a:lnTo>
                <a:lnTo>
                  <a:pt x="43594" y="28707"/>
                </a:lnTo>
                <a:lnTo>
                  <a:pt x="43783" y="28707"/>
                </a:lnTo>
                <a:lnTo>
                  <a:pt x="43839" y="28662"/>
                </a:lnTo>
                <a:lnTo>
                  <a:pt x="44172" y="28763"/>
                </a:lnTo>
                <a:lnTo>
                  <a:pt x="44128" y="29030"/>
                </a:lnTo>
                <a:lnTo>
                  <a:pt x="44228" y="29007"/>
                </a:lnTo>
                <a:lnTo>
                  <a:pt x="44373" y="28829"/>
                </a:lnTo>
                <a:lnTo>
                  <a:pt x="44551" y="28952"/>
                </a:lnTo>
                <a:lnTo>
                  <a:pt x="44473" y="28996"/>
                </a:lnTo>
                <a:lnTo>
                  <a:pt x="44718" y="29041"/>
                </a:lnTo>
                <a:lnTo>
                  <a:pt x="44907" y="29275"/>
                </a:lnTo>
                <a:lnTo>
                  <a:pt x="45052" y="29597"/>
                </a:lnTo>
                <a:lnTo>
                  <a:pt x="44629" y="30076"/>
                </a:lnTo>
                <a:lnTo>
                  <a:pt x="44172" y="30054"/>
                </a:lnTo>
                <a:lnTo>
                  <a:pt x="44061" y="30198"/>
                </a:lnTo>
                <a:lnTo>
                  <a:pt x="44072" y="30476"/>
                </a:lnTo>
                <a:lnTo>
                  <a:pt x="43894" y="30866"/>
                </a:lnTo>
                <a:lnTo>
                  <a:pt x="43494" y="30966"/>
                </a:lnTo>
                <a:lnTo>
                  <a:pt x="43015" y="30966"/>
                </a:lnTo>
                <a:lnTo>
                  <a:pt x="42448" y="31037"/>
                </a:lnTo>
                <a:lnTo>
                  <a:pt x="41860" y="31077"/>
                </a:lnTo>
                <a:lnTo>
                  <a:pt x="41600" y="31398"/>
                </a:lnTo>
                <a:lnTo>
                  <a:pt x="41642" y="31432"/>
                </a:lnTo>
                <a:lnTo>
                  <a:pt x="41469" y="31627"/>
                </a:lnTo>
                <a:lnTo>
                  <a:pt x="41028" y="32156"/>
                </a:lnTo>
                <a:lnTo>
                  <a:pt x="40339" y="31551"/>
                </a:lnTo>
                <a:lnTo>
                  <a:pt x="40130" y="31760"/>
                </a:lnTo>
                <a:lnTo>
                  <a:pt x="40612" y="32247"/>
                </a:lnTo>
                <a:lnTo>
                  <a:pt x="40389" y="32516"/>
                </a:lnTo>
                <a:lnTo>
                  <a:pt x="40644" y="32748"/>
                </a:lnTo>
                <a:lnTo>
                  <a:pt x="40358" y="33865"/>
                </a:lnTo>
                <a:lnTo>
                  <a:pt x="40216" y="34048"/>
                </a:lnTo>
                <a:lnTo>
                  <a:pt x="38816" y="32987"/>
                </a:lnTo>
                <a:lnTo>
                  <a:pt x="39042" y="33949"/>
                </a:lnTo>
                <a:lnTo>
                  <a:pt x="39395" y="35274"/>
                </a:lnTo>
                <a:lnTo>
                  <a:pt x="39390" y="35794"/>
                </a:lnTo>
                <a:lnTo>
                  <a:pt x="39477" y="35890"/>
                </a:lnTo>
                <a:lnTo>
                  <a:pt x="39423" y="36006"/>
                </a:lnTo>
                <a:lnTo>
                  <a:pt x="39287" y="36073"/>
                </a:lnTo>
                <a:lnTo>
                  <a:pt x="38960" y="36651"/>
                </a:lnTo>
                <a:lnTo>
                  <a:pt x="38307" y="37429"/>
                </a:lnTo>
                <a:lnTo>
                  <a:pt x="38323" y="37555"/>
                </a:lnTo>
                <a:lnTo>
                  <a:pt x="38268" y="37642"/>
                </a:lnTo>
                <a:lnTo>
                  <a:pt x="38142" y="37681"/>
                </a:lnTo>
                <a:lnTo>
                  <a:pt x="38040" y="37736"/>
                </a:lnTo>
                <a:lnTo>
                  <a:pt x="36719" y="39230"/>
                </a:lnTo>
                <a:lnTo>
                  <a:pt x="36310" y="39670"/>
                </a:lnTo>
                <a:lnTo>
                  <a:pt x="36380" y="39853"/>
                </a:lnTo>
                <a:lnTo>
                  <a:pt x="36265" y="39984"/>
                </a:lnTo>
                <a:lnTo>
                  <a:pt x="35998" y="39999"/>
                </a:lnTo>
                <a:lnTo>
                  <a:pt x="34605" y="41368"/>
                </a:lnTo>
                <a:lnTo>
                  <a:pt x="33394" y="42280"/>
                </a:lnTo>
                <a:lnTo>
                  <a:pt x="33307" y="42650"/>
                </a:lnTo>
                <a:lnTo>
                  <a:pt x="33032" y="42532"/>
                </a:lnTo>
                <a:lnTo>
                  <a:pt x="32886" y="42642"/>
                </a:lnTo>
                <a:close/>
                <a:moveTo>
                  <a:pt x="3459" y="40049"/>
                </a:moveTo>
                <a:lnTo>
                  <a:pt x="3635" y="39974"/>
                </a:lnTo>
                <a:lnTo>
                  <a:pt x="3664" y="39831"/>
                </a:lnTo>
                <a:lnTo>
                  <a:pt x="3878" y="39722"/>
                </a:lnTo>
                <a:lnTo>
                  <a:pt x="4109" y="39684"/>
                </a:lnTo>
                <a:lnTo>
                  <a:pt x="4272" y="39621"/>
                </a:lnTo>
                <a:lnTo>
                  <a:pt x="4465" y="39621"/>
                </a:lnTo>
                <a:lnTo>
                  <a:pt x="4603" y="39735"/>
                </a:lnTo>
                <a:lnTo>
                  <a:pt x="4620" y="39789"/>
                </a:lnTo>
                <a:lnTo>
                  <a:pt x="4721" y="39902"/>
                </a:lnTo>
                <a:lnTo>
                  <a:pt x="4922" y="39932"/>
                </a:lnTo>
                <a:lnTo>
                  <a:pt x="5040" y="40083"/>
                </a:lnTo>
                <a:lnTo>
                  <a:pt x="5098" y="40254"/>
                </a:lnTo>
                <a:lnTo>
                  <a:pt x="5077" y="40502"/>
                </a:lnTo>
                <a:lnTo>
                  <a:pt x="4847" y="40846"/>
                </a:lnTo>
                <a:lnTo>
                  <a:pt x="4478" y="40867"/>
                </a:lnTo>
                <a:lnTo>
                  <a:pt x="4520" y="41060"/>
                </a:lnTo>
                <a:lnTo>
                  <a:pt x="4281" y="41177"/>
                </a:lnTo>
                <a:lnTo>
                  <a:pt x="3937" y="40879"/>
                </a:lnTo>
                <a:lnTo>
                  <a:pt x="3304" y="40888"/>
                </a:lnTo>
                <a:lnTo>
                  <a:pt x="3148" y="41009"/>
                </a:lnTo>
                <a:lnTo>
                  <a:pt x="3002" y="40904"/>
                </a:lnTo>
                <a:lnTo>
                  <a:pt x="2960" y="40724"/>
                </a:lnTo>
                <a:lnTo>
                  <a:pt x="3241" y="40527"/>
                </a:lnTo>
                <a:lnTo>
                  <a:pt x="3396" y="40288"/>
                </a:lnTo>
                <a:lnTo>
                  <a:pt x="3459" y="40049"/>
                </a:lnTo>
                <a:close/>
                <a:moveTo>
                  <a:pt x="22432" y="11312"/>
                </a:moveTo>
                <a:lnTo>
                  <a:pt x="22433" y="11316"/>
                </a:lnTo>
                <a:lnTo>
                  <a:pt x="22432" y="11312"/>
                </a:lnTo>
                <a:close/>
                <a:moveTo>
                  <a:pt x="6422" y="43298"/>
                </a:moveTo>
                <a:lnTo>
                  <a:pt x="6547" y="43209"/>
                </a:lnTo>
                <a:lnTo>
                  <a:pt x="6592" y="43218"/>
                </a:lnTo>
                <a:lnTo>
                  <a:pt x="10072" y="41593"/>
                </a:lnTo>
                <a:lnTo>
                  <a:pt x="9947" y="41486"/>
                </a:lnTo>
                <a:lnTo>
                  <a:pt x="10019" y="41415"/>
                </a:lnTo>
                <a:lnTo>
                  <a:pt x="9911" y="41352"/>
                </a:lnTo>
                <a:lnTo>
                  <a:pt x="9813" y="41379"/>
                </a:lnTo>
                <a:lnTo>
                  <a:pt x="9769" y="41343"/>
                </a:lnTo>
                <a:lnTo>
                  <a:pt x="9795" y="41317"/>
                </a:lnTo>
                <a:lnTo>
                  <a:pt x="9804" y="41103"/>
                </a:lnTo>
                <a:lnTo>
                  <a:pt x="9626" y="41049"/>
                </a:lnTo>
                <a:lnTo>
                  <a:pt x="9635" y="40853"/>
                </a:lnTo>
                <a:lnTo>
                  <a:pt x="9778" y="40674"/>
                </a:lnTo>
                <a:lnTo>
                  <a:pt x="9867" y="40719"/>
                </a:lnTo>
                <a:lnTo>
                  <a:pt x="9929" y="40692"/>
                </a:lnTo>
                <a:lnTo>
                  <a:pt x="9885" y="40638"/>
                </a:lnTo>
                <a:lnTo>
                  <a:pt x="10045" y="40514"/>
                </a:lnTo>
                <a:lnTo>
                  <a:pt x="10036" y="40380"/>
                </a:lnTo>
                <a:lnTo>
                  <a:pt x="10063" y="40210"/>
                </a:lnTo>
                <a:lnTo>
                  <a:pt x="9965" y="40157"/>
                </a:lnTo>
                <a:lnTo>
                  <a:pt x="9938" y="40085"/>
                </a:lnTo>
                <a:lnTo>
                  <a:pt x="9822" y="40085"/>
                </a:lnTo>
                <a:lnTo>
                  <a:pt x="9822" y="40032"/>
                </a:lnTo>
                <a:lnTo>
                  <a:pt x="9760" y="40032"/>
                </a:lnTo>
                <a:lnTo>
                  <a:pt x="9742" y="39978"/>
                </a:lnTo>
                <a:lnTo>
                  <a:pt x="9635" y="39933"/>
                </a:lnTo>
                <a:lnTo>
                  <a:pt x="9679" y="39871"/>
                </a:lnTo>
                <a:lnTo>
                  <a:pt x="9554" y="39719"/>
                </a:lnTo>
                <a:lnTo>
                  <a:pt x="9287" y="39728"/>
                </a:lnTo>
                <a:lnTo>
                  <a:pt x="9144" y="39639"/>
                </a:lnTo>
                <a:lnTo>
                  <a:pt x="8992" y="39826"/>
                </a:lnTo>
                <a:lnTo>
                  <a:pt x="8992" y="39978"/>
                </a:lnTo>
                <a:lnTo>
                  <a:pt x="8841" y="40094"/>
                </a:lnTo>
                <a:lnTo>
                  <a:pt x="8849" y="40023"/>
                </a:lnTo>
                <a:lnTo>
                  <a:pt x="8635" y="39871"/>
                </a:lnTo>
                <a:lnTo>
                  <a:pt x="8600" y="39853"/>
                </a:lnTo>
                <a:lnTo>
                  <a:pt x="8359" y="39996"/>
                </a:lnTo>
                <a:lnTo>
                  <a:pt x="8100" y="40005"/>
                </a:lnTo>
                <a:lnTo>
                  <a:pt x="8269" y="39710"/>
                </a:lnTo>
                <a:lnTo>
                  <a:pt x="8216" y="39710"/>
                </a:lnTo>
                <a:lnTo>
                  <a:pt x="8252" y="39603"/>
                </a:lnTo>
                <a:lnTo>
                  <a:pt x="8180" y="39603"/>
                </a:lnTo>
                <a:lnTo>
                  <a:pt x="8055" y="39907"/>
                </a:lnTo>
                <a:lnTo>
                  <a:pt x="7779" y="39630"/>
                </a:lnTo>
                <a:lnTo>
                  <a:pt x="7707" y="39630"/>
                </a:lnTo>
                <a:lnTo>
                  <a:pt x="7502" y="39880"/>
                </a:lnTo>
                <a:lnTo>
                  <a:pt x="7172" y="40148"/>
                </a:lnTo>
                <a:lnTo>
                  <a:pt x="7056" y="39817"/>
                </a:lnTo>
                <a:lnTo>
                  <a:pt x="7091" y="39701"/>
                </a:lnTo>
                <a:lnTo>
                  <a:pt x="6690" y="39880"/>
                </a:lnTo>
                <a:lnTo>
                  <a:pt x="6342" y="40183"/>
                </a:lnTo>
                <a:lnTo>
                  <a:pt x="6663" y="40558"/>
                </a:lnTo>
                <a:lnTo>
                  <a:pt x="6422" y="40719"/>
                </a:lnTo>
                <a:lnTo>
                  <a:pt x="6404" y="41094"/>
                </a:lnTo>
                <a:lnTo>
                  <a:pt x="6333" y="41245"/>
                </a:lnTo>
                <a:lnTo>
                  <a:pt x="6145" y="41335"/>
                </a:lnTo>
                <a:lnTo>
                  <a:pt x="5976" y="41852"/>
                </a:lnTo>
                <a:lnTo>
                  <a:pt x="5726" y="42093"/>
                </a:lnTo>
                <a:lnTo>
                  <a:pt x="5860" y="42557"/>
                </a:lnTo>
                <a:lnTo>
                  <a:pt x="5610" y="42620"/>
                </a:lnTo>
                <a:lnTo>
                  <a:pt x="5610" y="43093"/>
                </a:lnTo>
                <a:lnTo>
                  <a:pt x="5869" y="42986"/>
                </a:lnTo>
                <a:lnTo>
                  <a:pt x="6021" y="42986"/>
                </a:lnTo>
                <a:lnTo>
                  <a:pt x="6074" y="43182"/>
                </a:lnTo>
                <a:lnTo>
                  <a:pt x="6422" y="43298"/>
                </a:lnTo>
                <a:close/>
                <a:moveTo>
                  <a:pt x="13526" y="5075"/>
                </a:moveTo>
                <a:lnTo>
                  <a:pt x="14058" y="4441"/>
                </a:lnTo>
                <a:lnTo>
                  <a:pt x="14477" y="4236"/>
                </a:lnTo>
                <a:lnTo>
                  <a:pt x="14371" y="4049"/>
                </a:lnTo>
                <a:lnTo>
                  <a:pt x="14748" y="4003"/>
                </a:lnTo>
                <a:lnTo>
                  <a:pt x="14765" y="3784"/>
                </a:lnTo>
                <a:lnTo>
                  <a:pt x="15814" y="3491"/>
                </a:lnTo>
                <a:lnTo>
                  <a:pt x="16085" y="2755"/>
                </a:lnTo>
                <a:lnTo>
                  <a:pt x="16561" y="2905"/>
                </a:lnTo>
                <a:lnTo>
                  <a:pt x="16413" y="3170"/>
                </a:lnTo>
                <a:lnTo>
                  <a:pt x="16553" y="3796"/>
                </a:lnTo>
                <a:lnTo>
                  <a:pt x="16749" y="3709"/>
                </a:lnTo>
                <a:lnTo>
                  <a:pt x="17798" y="3983"/>
                </a:lnTo>
                <a:lnTo>
                  <a:pt x="17962" y="4400"/>
                </a:lnTo>
                <a:lnTo>
                  <a:pt x="17675" y="4692"/>
                </a:lnTo>
                <a:lnTo>
                  <a:pt x="17274" y="5103"/>
                </a:lnTo>
                <a:lnTo>
                  <a:pt x="16761" y="5513"/>
                </a:lnTo>
                <a:lnTo>
                  <a:pt x="16379" y="5634"/>
                </a:lnTo>
                <a:lnTo>
                  <a:pt x="16081" y="5727"/>
                </a:lnTo>
                <a:lnTo>
                  <a:pt x="15344" y="5820"/>
                </a:lnTo>
                <a:lnTo>
                  <a:pt x="15214" y="5410"/>
                </a:lnTo>
                <a:lnTo>
                  <a:pt x="13731" y="5774"/>
                </a:lnTo>
                <a:lnTo>
                  <a:pt x="13526" y="5075"/>
                </a:lnTo>
                <a:close/>
                <a:moveTo>
                  <a:pt x="4357" y="5163"/>
                </a:moveTo>
                <a:lnTo>
                  <a:pt x="4283" y="5320"/>
                </a:lnTo>
                <a:lnTo>
                  <a:pt x="4325" y="5320"/>
                </a:lnTo>
                <a:lnTo>
                  <a:pt x="4283" y="5687"/>
                </a:lnTo>
                <a:lnTo>
                  <a:pt x="4116" y="5812"/>
                </a:lnTo>
                <a:lnTo>
                  <a:pt x="4168" y="6022"/>
                </a:lnTo>
                <a:lnTo>
                  <a:pt x="4346" y="6168"/>
                </a:lnTo>
                <a:lnTo>
                  <a:pt x="4419" y="6430"/>
                </a:lnTo>
                <a:lnTo>
                  <a:pt x="4566" y="6472"/>
                </a:lnTo>
                <a:lnTo>
                  <a:pt x="4713" y="6441"/>
                </a:lnTo>
                <a:lnTo>
                  <a:pt x="4755" y="6346"/>
                </a:lnTo>
                <a:lnTo>
                  <a:pt x="4901" y="6346"/>
                </a:lnTo>
                <a:lnTo>
                  <a:pt x="4828" y="6587"/>
                </a:lnTo>
                <a:lnTo>
                  <a:pt x="4964" y="6640"/>
                </a:lnTo>
                <a:lnTo>
                  <a:pt x="4828" y="6922"/>
                </a:lnTo>
                <a:lnTo>
                  <a:pt x="4901" y="7058"/>
                </a:lnTo>
                <a:lnTo>
                  <a:pt x="4807" y="7289"/>
                </a:lnTo>
                <a:lnTo>
                  <a:pt x="4639" y="7205"/>
                </a:lnTo>
                <a:lnTo>
                  <a:pt x="4346" y="7310"/>
                </a:lnTo>
                <a:lnTo>
                  <a:pt x="4189" y="7216"/>
                </a:lnTo>
                <a:lnTo>
                  <a:pt x="3969" y="7268"/>
                </a:lnTo>
                <a:lnTo>
                  <a:pt x="3875" y="7121"/>
                </a:lnTo>
                <a:lnTo>
                  <a:pt x="3980" y="6755"/>
                </a:lnTo>
                <a:lnTo>
                  <a:pt x="3142" y="6451"/>
                </a:lnTo>
                <a:lnTo>
                  <a:pt x="3131" y="6765"/>
                </a:lnTo>
                <a:lnTo>
                  <a:pt x="2890" y="6671"/>
                </a:lnTo>
                <a:lnTo>
                  <a:pt x="2953" y="6566"/>
                </a:lnTo>
                <a:lnTo>
                  <a:pt x="2869" y="6566"/>
                </a:lnTo>
                <a:lnTo>
                  <a:pt x="2932" y="6325"/>
                </a:lnTo>
                <a:lnTo>
                  <a:pt x="2807" y="6200"/>
                </a:lnTo>
                <a:lnTo>
                  <a:pt x="2629" y="6242"/>
                </a:lnTo>
                <a:lnTo>
                  <a:pt x="2388" y="6325"/>
                </a:lnTo>
                <a:lnTo>
                  <a:pt x="2272" y="6263"/>
                </a:lnTo>
                <a:lnTo>
                  <a:pt x="2325" y="6158"/>
                </a:lnTo>
                <a:lnTo>
                  <a:pt x="2115" y="6011"/>
                </a:lnTo>
                <a:lnTo>
                  <a:pt x="2084" y="6221"/>
                </a:lnTo>
                <a:lnTo>
                  <a:pt x="1895" y="6242"/>
                </a:lnTo>
                <a:lnTo>
                  <a:pt x="1812" y="6189"/>
                </a:lnTo>
                <a:lnTo>
                  <a:pt x="1749" y="6210"/>
                </a:lnTo>
                <a:lnTo>
                  <a:pt x="1655" y="6022"/>
                </a:lnTo>
                <a:lnTo>
                  <a:pt x="1361" y="6001"/>
                </a:lnTo>
                <a:lnTo>
                  <a:pt x="1403" y="5823"/>
                </a:lnTo>
                <a:lnTo>
                  <a:pt x="1099" y="5917"/>
                </a:lnTo>
                <a:lnTo>
                  <a:pt x="1005" y="6011"/>
                </a:lnTo>
                <a:lnTo>
                  <a:pt x="806" y="5802"/>
                </a:lnTo>
                <a:lnTo>
                  <a:pt x="911" y="5582"/>
                </a:lnTo>
                <a:lnTo>
                  <a:pt x="775" y="5435"/>
                </a:lnTo>
                <a:lnTo>
                  <a:pt x="921" y="4241"/>
                </a:lnTo>
                <a:lnTo>
                  <a:pt x="806" y="3738"/>
                </a:lnTo>
                <a:lnTo>
                  <a:pt x="817" y="3079"/>
                </a:lnTo>
                <a:lnTo>
                  <a:pt x="1016" y="3016"/>
                </a:lnTo>
                <a:lnTo>
                  <a:pt x="942" y="2943"/>
                </a:lnTo>
                <a:lnTo>
                  <a:pt x="1058" y="2806"/>
                </a:lnTo>
                <a:lnTo>
                  <a:pt x="1236" y="2827"/>
                </a:lnTo>
                <a:lnTo>
                  <a:pt x="1005" y="2272"/>
                </a:lnTo>
                <a:lnTo>
                  <a:pt x="1086" y="2242"/>
                </a:lnTo>
                <a:lnTo>
                  <a:pt x="0" y="534"/>
                </a:lnTo>
                <a:lnTo>
                  <a:pt x="293" y="356"/>
                </a:lnTo>
                <a:lnTo>
                  <a:pt x="513" y="513"/>
                </a:lnTo>
                <a:lnTo>
                  <a:pt x="890" y="356"/>
                </a:lnTo>
                <a:lnTo>
                  <a:pt x="1089" y="460"/>
                </a:lnTo>
                <a:lnTo>
                  <a:pt x="1246" y="324"/>
                </a:lnTo>
                <a:lnTo>
                  <a:pt x="1487" y="303"/>
                </a:lnTo>
                <a:lnTo>
                  <a:pt x="1696" y="617"/>
                </a:lnTo>
                <a:lnTo>
                  <a:pt x="1676" y="743"/>
                </a:lnTo>
                <a:lnTo>
                  <a:pt x="1770" y="712"/>
                </a:lnTo>
                <a:lnTo>
                  <a:pt x="2053" y="712"/>
                </a:lnTo>
                <a:lnTo>
                  <a:pt x="2650" y="565"/>
                </a:lnTo>
                <a:lnTo>
                  <a:pt x="2995" y="261"/>
                </a:lnTo>
                <a:lnTo>
                  <a:pt x="2953" y="167"/>
                </a:lnTo>
                <a:lnTo>
                  <a:pt x="3006" y="104"/>
                </a:lnTo>
                <a:lnTo>
                  <a:pt x="3121" y="104"/>
                </a:lnTo>
                <a:lnTo>
                  <a:pt x="3215" y="0"/>
                </a:lnTo>
                <a:lnTo>
                  <a:pt x="3582" y="272"/>
                </a:lnTo>
                <a:lnTo>
                  <a:pt x="3576" y="282"/>
                </a:lnTo>
                <a:lnTo>
                  <a:pt x="4015" y="518"/>
                </a:lnTo>
                <a:lnTo>
                  <a:pt x="4251" y="417"/>
                </a:lnTo>
                <a:lnTo>
                  <a:pt x="4397" y="608"/>
                </a:lnTo>
                <a:lnTo>
                  <a:pt x="4431" y="833"/>
                </a:lnTo>
                <a:lnTo>
                  <a:pt x="6119" y="2026"/>
                </a:lnTo>
                <a:lnTo>
                  <a:pt x="6243" y="1891"/>
                </a:lnTo>
                <a:lnTo>
                  <a:pt x="6547" y="2094"/>
                </a:lnTo>
                <a:lnTo>
                  <a:pt x="6446" y="2263"/>
                </a:lnTo>
                <a:lnTo>
                  <a:pt x="7188" y="2870"/>
                </a:lnTo>
                <a:lnTo>
                  <a:pt x="7065" y="3028"/>
                </a:lnTo>
                <a:lnTo>
                  <a:pt x="6761" y="3309"/>
                </a:lnTo>
                <a:lnTo>
                  <a:pt x="6862" y="3399"/>
                </a:lnTo>
                <a:lnTo>
                  <a:pt x="7290" y="3275"/>
                </a:lnTo>
                <a:lnTo>
                  <a:pt x="7380" y="3534"/>
                </a:lnTo>
                <a:lnTo>
                  <a:pt x="7413" y="3804"/>
                </a:lnTo>
                <a:lnTo>
                  <a:pt x="7594" y="3928"/>
                </a:lnTo>
                <a:lnTo>
                  <a:pt x="7447" y="4018"/>
                </a:lnTo>
                <a:lnTo>
                  <a:pt x="7323" y="4885"/>
                </a:lnTo>
                <a:lnTo>
                  <a:pt x="7211" y="4952"/>
                </a:lnTo>
                <a:lnTo>
                  <a:pt x="7211" y="5268"/>
                </a:lnTo>
                <a:lnTo>
                  <a:pt x="7470" y="5256"/>
                </a:lnTo>
                <a:lnTo>
                  <a:pt x="7470" y="5313"/>
                </a:lnTo>
                <a:lnTo>
                  <a:pt x="7222" y="5380"/>
                </a:lnTo>
                <a:lnTo>
                  <a:pt x="6704" y="5245"/>
                </a:lnTo>
                <a:lnTo>
                  <a:pt x="6772" y="5144"/>
                </a:lnTo>
                <a:lnTo>
                  <a:pt x="6299" y="4480"/>
                </a:lnTo>
                <a:lnTo>
                  <a:pt x="6187" y="4468"/>
                </a:lnTo>
                <a:lnTo>
                  <a:pt x="6164" y="4288"/>
                </a:lnTo>
                <a:lnTo>
                  <a:pt x="6040" y="4108"/>
                </a:lnTo>
                <a:lnTo>
                  <a:pt x="5928" y="4176"/>
                </a:lnTo>
                <a:lnTo>
                  <a:pt x="5601" y="4243"/>
                </a:lnTo>
                <a:lnTo>
                  <a:pt x="5433" y="4108"/>
                </a:lnTo>
                <a:lnTo>
                  <a:pt x="5365" y="4120"/>
                </a:lnTo>
                <a:lnTo>
                  <a:pt x="5215" y="4011"/>
                </a:lnTo>
                <a:lnTo>
                  <a:pt x="4912" y="4021"/>
                </a:lnTo>
                <a:lnTo>
                  <a:pt x="4797" y="4315"/>
                </a:lnTo>
                <a:lnTo>
                  <a:pt x="4912" y="4388"/>
                </a:lnTo>
                <a:lnTo>
                  <a:pt x="4786" y="4555"/>
                </a:lnTo>
                <a:lnTo>
                  <a:pt x="4681" y="4493"/>
                </a:lnTo>
                <a:lnTo>
                  <a:pt x="4608" y="4524"/>
                </a:lnTo>
                <a:lnTo>
                  <a:pt x="4493" y="4493"/>
                </a:lnTo>
                <a:lnTo>
                  <a:pt x="4388" y="5037"/>
                </a:lnTo>
                <a:lnTo>
                  <a:pt x="4535" y="5100"/>
                </a:lnTo>
                <a:lnTo>
                  <a:pt x="4503" y="5215"/>
                </a:lnTo>
                <a:lnTo>
                  <a:pt x="4355" y="5166"/>
                </a:lnTo>
                <a:lnTo>
                  <a:pt x="4357" y="5163"/>
                </a:lnTo>
                <a:close/>
              </a:path>
            </a:pathLst>
          </a:custGeom>
          <a:noFill/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4867"/>
            <a:ext cx="2389509" cy="3149808"/>
          </a:xfrm>
          <a:prstGeom prst="rect">
            <a:avLst/>
          </a:prstGeom>
        </p:spPr>
      </p:pic>
      <p:pic>
        <p:nvPicPr>
          <p:cNvPr id="312" name="Рисунок 3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30" y="433960"/>
            <a:ext cx="549471" cy="651749"/>
          </a:xfrm>
          <a:prstGeom prst="rect">
            <a:avLst/>
          </a:prstGeom>
        </p:spPr>
      </p:pic>
      <p:pic>
        <p:nvPicPr>
          <p:cNvPr id="313" name="Рисунок 3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80" y="357409"/>
            <a:ext cx="828700" cy="692555"/>
          </a:xfrm>
          <a:prstGeom prst="rect">
            <a:avLst/>
          </a:prstGeom>
        </p:spPr>
      </p:pic>
      <p:sp>
        <p:nvSpPr>
          <p:cNvPr id="315" name="TextBox 314"/>
          <p:cNvSpPr txBox="1"/>
          <p:nvPr/>
        </p:nvSpPr>
        <p:spPr>
          <a:xfrm>
            <a:off x="7735829" y="5923349"/>
            <a:ext cx="20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АО Москвы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810" y="-132817"/>
            <a:ext cx="6331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 за 2022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4D31B-B363-F5AD-6895-C83DAFEA3B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38" y="68196"/>
            <a:ext cx="1017071" cy="98176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4304" y="3219447"/>
            <a:ext cx="22855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 «Равнение на Победу!»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3" y="607514"/>
            <a:ext cx="4020873" cy="29681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384715" y="732159"/>
            <a:ext cx="3911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Antikvar" panose="020B0000000000000000" pitchFamily="34" charset="0"/>
                <a:cs typeface="Times New Roman" panose="02020603050405020304" pitchFamily="18" charset="0"/>
              </a:rPr>
              <a:t>Семейный ансамбль народной песни «Раздолье»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47" y="5144741"/>
            <a:ext cx="2368655" cy="16866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85" y="3496446"/>
            <a:ext cx="3094731" cy="18261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35" y="3741391"/>
            <a:ext cx="3885335" cy="28967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13" y="1223250"/>
            <a:ext cx="1803650" cy="248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27" y="607514"/>
            <a:ext cx="3210065" cy="2270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037" y="1304925"/>
            <a:ext cx="2010976" cy="2320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89" y="2792314"/>
            <a:ext cx="3094531" cy="241824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83" y="5295370"/>
            <a:ext cx="1935845" cy="130916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25" y="5304291"/>
            <a:ext cx="2026291" cy="1350861"/>
          </a:xfrm>
          <a:prstGeom prst="round2DiagRect">
            <a:avLst>
              <a:gd name="adj1" fmla="val 43370"/>
              <a:gd name="adj2" fmla="val 434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2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3693</TotalTime>
  <Words>513</Words>
  <Application>Microsoft Office PowerPoint</Application>
  <PresentationFormat>Широкоэкранный</PresentationFormat>
  <Paragraphs>112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Antikvar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 Жуков</dc:creator>
  <cp:lastModifiedBy>Пользователь</cp:lastModifiedBy>
  <cp:revision>198</cp:revision>
  <cp:lastPrinted>2023-04-11T09:07:25Z</cp:lastPrinted>
  <dcterms:created xsi:type="dcterms:W3CDTF">2019-12-11T09:11:20Z</dcterms:created>
  <dcterms:modified xsi:type="dcterms:W3CDTF">2023-05-15T10:14:19Z</dcterms:modified>
</cp:coreProperties>
</file>