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9" r:id="rId2"/>
    <p:sldId id="260" r:id="rId3"/>
    <p:sldId id="261" r:id="rId4"/>
    <p:sldId id="276" r:id="rId5"/>
    <p:sldId id="278" r:id="rId6"/>
    <p:sldId id="277" r:id="rId7"/>
    <p:sldId id="275" r:id="rId8"/>
    <p:sldId id="283" r:id="rId9"/>
    <p:sldId id="279" r:id="rId10"/>
    <p:sldId id="280" r:id="rId11"/>
    <p:sldId id="281" r:id="rId12"/>
    <p:sldId id="282" r:id="rId13"/>
    <p:sldId id="284" r:id="rId14"/>
    <p:sldId id="285" r:id="rId15"/>
    <p:sldId id="286" r:id="rId16"/>
    <p:sldId id="290" r:id="rId17"/>
    <p:sldId id="287" r:id="rId18"/>
    <p:sldId id="288" r:id="rId19"/>
    <p:sldId id="293" r:id="rId20"/>
    <p:sldId id="265" r:id="rId21"/>
    <p:sldId id="270" r:id="rId22"/>
    <p:sldId id="274" r:id="rId23"/>
    <p:sldId id="271" r:id="rId24"/>
    <p:sldId id="272" r:id="rId25"/>
    <p:sldId id="289" r:id="rId26"/>
    <p:sldId id="294" r:id="rId27"/>
    <p:sldId id="291" r:id="rId28"/>
    <p:sldId id="295" r:id="rId29"/>
    <p:sldId id="268" r:id="rId3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3DBC1AB-7AAE-4A43-B474-9CE2088583E6}">
          <p14:sldIdLst>
            <p14:sldId id="259"/>
            <p14:sldId id="260"/>
            <p14:sldId id="261"/>
            <p14:sldId id="276"/>
            <p14:sldId id="278"/>
            <p14:sldId id="277"/>
            <p14:sldId id="275"/>
            <p14:sldId id="283"/>
            <p14:sldId id="279"/>
            <p14:sldId id="280"/>
            <p14:sldId id="281"/>
            <p14:sldId id="282"/>
            <p14:sldId id="284"/>
            <p14:sldId id="285"/>
            <p14:sldId id="286"/>
            <p14:sldId id="290"/>
            <p14:sldId id="287"/>
            <p14:sldId id="288"/>
            <p14:sldId id="293"/>
            <p14:sldId id="265"/>
            <p14:sldId id="270"/>
            <p14:sldId id="274"/>
            <p14:sldId id="271"/>
            <p14:sldId id="272"/>
            <p14:sldId id="289"/>
            <p14:sldId id="294"/>
            <p14:sldId id="291"/>
            <p14:sldId id="295"/>
            <p14:sldId id="268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A76BC"/>
    <a:srgbClr val="FF0066"/>
    <a:srgbClr val="FF66FF"/>
    <a:srgbClr val="FF66CC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6433" autoAdjust="0"/>
  </p:normalViewPr>
  <p:slideViewPr>
    <p:cSldViewPr snapToGrid="0" snapToObjects="1">
      <p:cViewPr varScale="1"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EBE8-1AF7-E540-82AD-DC8A1FE0BD9A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26FE2CAF-A5E7-F248-B186-6EE00AEC4B92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59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EBE8-1AF7-E540-82AD-DC8A1FE0BD9A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2CAF-A5E7-F248-B186-6EE00AEC4B92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35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EBE8-1AF7-E540-82AD-DC8A1FE0BD9A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2CAF-A5E7-F248-B186-6EE00AEC4B92}" type="slidenum">
              <a:rPr lang="ru-RU" smtClean="0"/>
              <a:t>‹#›</a:t>
            </a:fld>
            <a:endParaRPr lang="ru-RU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734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C1E4EBE8-1AF7-E540-82AD-DC8A1FE0BD9A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2CAF-A5E7-F248-B186-6EE00AEC4B92}" type="slidenum">
              <a:rPr lang="ru-RU" smtClean="0"/>
              <a:t>‹#›</a:t>
            </a:fld>
            <a:endParaRPr lang="ru-RU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279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EBE8-1AF7-E540-82AD-DC8A1FE0BD9A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2CAF-A5E7-F248-B186-6EE00AEC4B92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20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EBE8-1AF7-E540-82AD-DC8A1FE0BD9A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2CAF-A5E7-F248-B186-6EE00AEC4B92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112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EBE8-1AF7-E540-82AD-DC8A1FE0BD9A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2CAF-A5E7-F248-B186-6EE00AEC4B92}" type="slidenum">
              <a:rPr lang="ru-RU" smtClean="0"/>
              <a:t>‹#›</a:t>
            </a:fld>
            <a:endParaRPr lang="ru-RU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397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EBE8-1AF7-E540-82AD-DC8A1FE0BD9A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2CAF-A5E7-F248-B186-6EE00AEC4B92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96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EBE8-1AF7-E540-82AD-DC8A1FE0BD9A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2CAF-A5E7-F248-B186-6EE00AEC4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6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EBE8-1AF7-E540-82AD-DC8A1FE0BD9A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2CAF-A5E7-F248-B186-6EE00AEC4B92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98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C1E4EBE8-1AF7-E540-82AD-DC8A1FE0BD9A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26FE2CAF-A5E7-F248-B186-6EE00AEC4B92}" type="slidenum">
              <a:rPr lang="ru-RU" smtClean="0"/>
              <a:t>‹#›</a:t>
            </a:fld>
            <a:endParaRPr lang="ru-RU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65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4EBE8-1AF7-E540-82AD-DC8A1FE0BD9A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6FE2CAF-A5E7-F248-B186-6EE00AEC4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1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Relationship Id="rId9" Type="http://schemas.openxmlformats.org/officeDocument/2006/relationships/image" Target="../media/image10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7" Type="http://schemas.openxmlformats.org/officeDocument/2006/relationships/image" Target="../media/image108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10" Type="http://schemas.openxmlformats.org/officeDocument/2006/relationships/image" Target="../media/image117.jpeg"/><Relationship Id="rId4" Type="http://schemas.openxmlformats.org/officeDocument/2006/relationships/image" Target="../media/image111.jpeg"/><Relationship Id="rId9" Type="http://schemas.openxmlformats.org/officeDocument/2006/relationships/image" Target="../media/image11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jpeg"/><Relationship Id="rId3" Type="http://schemas.openxmlformats.org/officeDocument/2006/relationships/image" Target="../media/image119.jpeg"/><Relationship Id="rId7" Type="http://schemas.openxmlformats.org/officeDocument/2006/relationships/image" Target="../media/image123.jpe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Relationship Id="rId9" Type="http://schemas.openxmlformats.org/officeDocument/2006/relationships/image" Target="../media/image12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eg"/><Relationship Id="rId3" Type="http://schemas.openxmlformats.org/officeDocument/2006/relationships/image" Target="../media/image127.jpeg"/><Relationship Id="rId7" Type="http://schemas.openxmlformats.org/officeDocument/2006/relationships/image" Target="../media/image131.jpe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jpeg"/><Relationship Id="rId5" Type="http://schemas.openxmlformats.org/officeDocument/2006/relationships/image" Target="../media/image129.jpeg"/><Relationship Id="rId10" Type="http://schemas.openxmlformats.org/officeDocument/2006/relationships/image" Target="../media/image134.jpeg"/><Relationship Id="rId4" Type="http://schemas.openxmlformats.org/officeDocument/2006/relationships/image" Target="../media/image128.jpeg"/><Relationship Id="rId9" Type="http://schemas.openxmlformats.org/officeDocument/2006/relationships/image" Target="../media/image13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jpeg"/><Relationship Id="rId3" Type="http://schemas.openxmlformats.org/officeDocument/2006/relationships/image" Target="../media/image136.jpeg"/><Relationship Id="rId7" Type="http://schemas.openxmlformats.org/officeDocument/2006/relationships/image" Target="../media/image140.jpe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jpeg"/><Relationship Id="rId5" Type="http://schemas.openxmlformats.org/officeDocument/2006/relationships/image" Target="../media/image138.jpeg"/><Relationship Id="rId4" Type="http://schemas.openxmlformats.org/officeDocument/2006/relationships/image" Target="../media/image1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jpeg"/><Relationship Id="rId5" Type="http://schemas.openxmlformats.org/officeDocument/2006/relationships/image" Target="../media/image144.jpeg"/><Relationship Id="rId4" Type="http://schemas.openxmlformats.org/officeDocument/2006/relationships/image" Target="../media/image1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7" Type="http://schemas.openxmlformats.org/officeDocument/2006/relationships/image" Target="../media/image15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jpeg"/><Relationship Id="rId5" Type="http://schemas.openxmlformats.org/officeDocument/2006/relationships/image" Target="../media/image148.jpeg"/><Relationship Id="rId4" Type="http://schemas.openxmlformats.org/officeDocument/2006/relationships/image" Target="../media/image1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3.jpeg"/><Relationship Id="rId4" Type="http://schemas.openxmlformats.org/officeDocument/2006/relationships/image" Target="../media/image15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10" Type="http://schemas.openxmlformats.org/officeDocument/2006/relationships/image" Target="../media/image161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enter-epi.com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8FF8B89-2DB5-D745-9C12-F22CFE2E2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70" y="2792439"/>
            <a:ext cx="11623849" cy="3798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B688478-1E9F-6C46-A545-B0BE29FE2AD2}"/>
              </a:ext>
            </a:extLst>
          </p:cNvPr>
          <p:cNvSpPr txBox="1"/>
          <p:nvPr/>
        </p:nvSpPr>
        <p:spPr>
          <a:xfrm>
            <a:off x="2392471" y="991567"/>
            <a:ext cx="7547284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ОТЧЁТ </a:t>
            </a:r>
          </a:p>
          <a:p>
            <a:pPr algn="ctr"/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бюджетного учреждения города Москвы </a:t>
            </a:r>
          </a:p>
          <a:p>
            <a:pPr algn="ctr"/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«Досуговый и спортивный центр «ЭПИ-Алтуфьево» </a:t>
            </a:r>
          </a:p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работе в 2019 году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BA70CF9-3959-6046-BB40-14FEFAB8133F}"/>
              </a:ext>
            </a:extLst>
          </p:cNvPr>
          <p:cNvSpPr txBox="1"/>
          <p:nvPr/>
        </p:nvSpPr>
        <p:spPr>
          <a:xfrm>
            <a:off x="5665711" y="2469273"/>
            <a:ext cx="6125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ДСЦ «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ЭПИ-Алтуфьево» Н.В. Пронина</a:t>
            </a:r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91999" cy="896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19B718D-8E7F-F749-9337-3DA4FE84CD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1300" y="0"/>
            <a:ext cx="1649614" cy="1591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B5FA1B1-1C5C-E841-96EF-732D13330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70" y="-1"/>
            <a:ext cx="2015069" cy="1712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111" y="136107"/>
            <a:ext cx="3482234" cy="793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635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85DC1BE-1761-2046-A596-DC067A3E02B9}"/>
              </a:ext>
            </a:extLst>
          </p:cNvPr>
          <p:cNvSpPr/>
          <p:nvPr/>
        </p:nvSpPr>
        <p:spPr>
          <a:xfrm>
            <a:off x="162838" y="223274"/>
            <a:ext cx="8009704" cy="784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Победители выставки детского рисунка «Крылья ангела» были приглашены в Храм Христа Спасителя с последующим мастер-классом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05" y="6155897"/>
            <a:ext cx="10836811" cy="7681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467" y="3207434"/>
            <a:ext cx="3501231" cy="2625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542" y="223274"/>
            <a:ext cx="3829470" cy="2872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988" y="1593838"/>
            <a:ext cx="4527043" cy="3395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9586" y="1027018"/>
            <a:ext cx="3543659" cy="4724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85DC1BE-1761-2046-A596-DC067A3E02B9}"/>
              </a:ext>
            </a:extLst>
          </p:cNvPr>
          <p:cNvSpPr/>
          <p:nvPr/>
        </p:nvSpPr>
        <p:spPr>
          <a:xfrm>
            <a:off x="3550988" y="5393120"/>
            <a:ext cx="3638952" cy="4176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«Крылья ангела»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07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85DC1BE-1761-2046-A596-DC067A3E02B9}"/>
              </a:ext>
            </a:extLst>
          </p:cNvPr>
          <p:cNvSpPr/>
          <p:nvPr/>
        </p:nvSpPr>
        <p:spPr>
          <a:xfrm>
            <a:off x="140570" y="-301978"/>
            <a:ext cx="11110587" cy="784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Дискотека на льду  и «Татьянин День»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05" y="6155897"/>
            <a:ext cx="10836811" cy="7681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998" y="482420"/>
            <a:ext cx="3923023" cy="2626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196" y="161250"/>
            <a:ext cx="4182918" cy="2800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443" y="3100486"/>
            <a:ext cx="4148671" cy="2777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998" y="3273775"/>
            <a:ext cx="3923023" cy="2626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2" y="474330"/>
            <a:ext cx="3617129" cy="5403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486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85DC1BE-1761-2046-A596-DC067A3E02B9}"/>
              </a:ext>
            </a:extLst>
          </p:cNvPr>
          <p:cNvSpPr/>
          <p:nvPr/>
        </p:nvSpPr>
        <p:spPr>
          <a:xfrm>
            <a:off x="140572" y="-514921"/>
            <a:ext cx="11110587" cy="784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«Театральная весна в Алтуфьево»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05" y="6155897"/>
            <a:ext cx="10836811" cy="7681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61" y="269477"/>
            <a:ext cx="3905335" cy="2854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664" y="269477"/>
            <a:ext cx="3989118" cy="2798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918" y="269477"/>
            <a:ext cx="3701077" cy="27361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72" y="3344561"/>
            <a:ext cx="3905335" cy="2517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544" y="3226540"/>
            <a:ext cx="3967097" cy="26356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918" y="3299351"/>
            <a:ext cx="3665716" cy="2562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435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85DC1BE-1761-2046-A596-DC067A3E02B9}"/>
              </a:ext>
            </a:extLst>
          </p:cNvPr>
          <p:cNvSpPr/>
          <p:nvPr/>
        </p:nvSpPr>
        <p:spPr>
          <a:xfrm>
            <a:off x="140572" y="-514921"/>
            <a:ext cx="11110587" cy="784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«День памяти и скорби»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05" y="6155897"/>
            <a:ext cx="10836811" cy="768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04" y="269477"/>
            <a:ext cx="4193433" cy="2636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069" y="3212318"/>
            <a:ext cx="3947774" cy="26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069" y="250021"/>
            <a:ext cx="3966959" cy="2656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203" y="3638167"/>
            <a:ext cx="2948581" cy="2211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5"/>
          <a:stretch/>
        </p:blipFill>
        <p:spPr>
          <a:xfrm>
            <a:off x="9294034" y="127353"/>
            <a:ext cx="2004165" cy="3227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02" y="3046912"/>
            <a:ext cx="4148535" cy="2777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576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85DC1BE-1761-2046-A596-DC067A3E02B9}"/>
              </a:ext>
            </a:extLst>
          </p:cNvPr>
          <p:cNvSpPr/>
          <p:nvPr/>
        </p:nvSpPr>
        <p:spPr>
          <a:xfrm>
            <a:off x="140572" y="-514921"/>
            <a:ext cx="11110587" cy="784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«Патриотические акции у мемориального камня к памятным датам»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05" y="6155897"/>
            <a:ext cx="10836811" cy="7681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624"/>
            <a:ext cx="3950427" cy="2637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93432" y="240624"/>
            <a:ext cx="3953928" cy="2639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26780"/>
            <a:ext cx="4000522" cy="2670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531" y="3126780"/>
            <a:ext cx="4016146" cy="2681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0686" y="3142221"/>
            <a:ext cx="3801314" cy="264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221" y="240624"/>
            <a:ext cx="3950428" cy="2637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37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85DC1BE-1761-2046-A596-DC067A3E02B9}"/>
              </a:ext>
            </a:extLst>
          </p:cNvPr>
          <p:cNvSpPr/>
          <p:nvPr/>
        </p:nvSpPr>
        <p:spPr>
          <a:xfrm>
            <a:off x="140572" y="-514921"/>
            <a:ext cx="11110587" cy="784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94 спортивных мероприятия по различным видам спорта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05" y="6155897"/>
            <a:ext cx="10836811" cy="7681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9477"/>
            <a:ext cx="3980008" cy="2664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334" y="289790"/>
            <a:ext cx="3887849" cy="2617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0509" y="269477"/>
            <a:ext cx="3988324" cy="2664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7884"/>
            <a:ext cx="3971630" cy="265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146" y="3188271"/>
            <a:ext cx="3892037" cy="260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9704" y="3188271"/>
            <a:ext cx="3912296" cy="2611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552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85DC1BE-1761-2046-A596-DC067A3E02B9}"/>
              </a:ext>
            </a:extLst>
          </p:cNvPr>
          <p:cNvSpPr/>
          <p:nvPr/>
        </p:nvSpPr>
        <p:spPr>
          <a:xfrm>
            <a:off x="164444" y="-514921"/>
            <a:ext cx="11110587" cy="784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Соревнования допризывной молодёжи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05" y="6155897"/>
            <a:ext cx="10836811" cy="7681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05" y="558135"/>
            <a:ext cx="5328290" cy="4214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932" y="608238"/>
            <a:ext cx="5628262" cy="41140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059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85DC1BE-1761-2046-A596-DC067A3E02B9}"/>
              </a:ext>
            </a:extLst>
          </p:cNvPr>
          <p:cNvSpPr/>
          <p:nvPr/>
        </p:nvSpPr>
        <p:spPr>
          <a:xfrm>
            <a:off x="164444" y="-514921"/>
            <a:ext cx="11110587" cy="784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Закрытие лыжного сезона 2019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05" y="6155897"/>
            <a:ext cx="10836811" cy="7681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541"/>
            <a:ext cx="3830843" cy="2555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156" y="269477"/>
            <a:ext cx="3830844" cy="2555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797" y="269477"/>
            <a:ext cx="3863912" cy="2577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60324"/>
            <a:ext cx="3830843" cy="2555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601" y="3176956"/>
            <a:ext cx="3937953" cy="2627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797" y="3138260"/>
            <a:ext cx="3863912" cy="2577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145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85DC1BE-1761-2046-A596-DC067A3E02B9}"/>
              </a:ext>
            </a:extLst>
          </p:cNvPr>
          <p:cNvSpPr/>
          <p:nvPr/>
        </p:nvSpPr>
        <p:spPr>
          <a:xfrm>
            <a:off x="164444" y="-514921"/>
            <a:ext cx="11110587" cy="784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Открытие катка с искусственным льдом на Костромской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05" y="6155897"/>
            <a:ext cx="10836811" cy="7681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4" y="254972"/>
            <a:ext cx="4246982" cy="2833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369" y="269478"/>
            <a:ext cx="4240080" cy="2828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94346"/>
            <a:ext cx="4271376" cy="2655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370" y="3294347"/>
            <a:ext cx="4240079" cy="2639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4708" y="269478"/>
            <a:ext cx="2827121" cy="4089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385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85DC1BE-1761-2046-A596-DC067A3E02B9}"/>
              </a:ext>
            </a:extLst>
          </p:cNvPr>
          <p:cNvSpPr/>
          <p:nvPr/>
        </p:nvSpPr>
        <p:spPr>
          <a:xfrm>
            <a:off x="164444" y="-514921"/>
            <a:ext cx="11110587" cy="784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Спартакиады дошкольных учреждений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05" y="6155897"/>
            <a:ext cx="10836811" cy="7681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33" y="269477"/>
            <a:ext cx="3334528" cy="2500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805" y="145935"/>
            <a:ext cx="3765410" cy="2510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004" y="158938"/>
            <a:ext cx="3723938" cy="2482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44" y="2970920"/>
            <a:ext cx="3569160" cy="2389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672" y="2957056"/>
            <a:ext cx="3686953" cy="2457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693" y="2976717"/>
            <a:ext cx="1751340" cy="2335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6101" y="2976717"/>
            <a:ext cx="1521841" cy="2273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05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85DC1BE-1761-2046-A596-DC067A3E02B9}"/>
              </a:ext>
            </a:extLst>
          </p:cNvPr>
          <p:cNvSpPr/>
          <p:nvPr/>
        </p:nvSpPr>
        <p:spPr>
          <a:xfrm>
            <a:off x="648394" y="414338"/>
            <a:ext cx="10095806" cy="5000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103434" y="1133401"/>
            <a:ext cx="45719" cy="365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204516" y="1130187"/>
            <a:ext cx="45719" cy="365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831697" y="1751628"/>
            <a:ext cx="45719" cy="464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640470" y="1773216"/>
            <a:ext cx="45719" cy="464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165226" y="1785261"/>
            <a:ext cx="45719" cy="464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395" y="5403427"/>
            <a:ext cx="7679541" cy="25598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7" y="-145764"/>
            <a:ext cx="2787114" cy="277596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330" y="-45645"/>
            <a:ext cx="2883286" cy="2883286"/>
          </a:xfrm>
          <a:prstGeom prst="rect">
            <a:avLst/>
          </a:prstGeom>
        </p:spPr>
      </p:pic>
      <p:cxnSp>
        <p:nvCxnSpPr>
          <p:cNvPr id="44" name="Прямая со стрелкой 43"/>
          <p:cNvCxnSpPr/>
          <p:nvPr/>
        </p:nvCxnSpPr>
        <p:spPr>
          <a:xfrm flipH="1">
            <a:off x="3521286" y="1197726"/>
            <a:ext cx="1777373" cy="3522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6169371" y="1186979"/>
            <a:ext cx="2095998" cy="3810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5705763" y="1549882"/>
            <a:ext cx="11576" cy="3170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4611771" y="4622220"/>
            <a:ext cx="2102201" cy="86698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делам несовершеннолетних и защите их прав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103435" y="4620790"/>
            <a:ext cx="2152048" cy="86698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жители района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(Общественные советники)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562432" y="4634849"/>
            <a:ext cx="1828943" cy="8669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Московское долголетие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трелка вниз 54"/>
          <p:cNvSpPr/>
          <p:nvPr/>
        </p:nvSpPr>
        <p:spPr>
          <a:xfrm>
            <a:off x="2126223" y="2927780"/>
            <a:ext cx="45719" cy="272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низ 56"/>
          <p:cNvSpPr/>
          <p:nvPr/>
        </p:nvSpPr>
        <p:spPr>
          <a:xfrm>
            <a:off x="4639180" y="2931184"/>
            <a:ext cx="45719" cy="2843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268111" y="3060234"/>
            <a:ext cx="2254471" cy="12692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Концерты, фестивали, конкурсы, народные гулянья, клубы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интересам,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интересными людьми</a:t>
            </a:r>
          </a:p>
        </p:txBody>
      </p:sp>
      <p:cxnSp>
        <p:nvCxnSpPr>
          <p:cNvPr id="62" name="Прямая со стрелкой 61"/>
          <p:cNvCxnSpPr/>
          <p:nvPr/>
        </p:nvCxnSpPr>
        <p:spPr>
          <a:xfrm flipH="1">
            <a:off x="1420995" y="987746"/>
            <a:ext cx="3600823" cy="3859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3905314" y="209613"/>
            <a:ext cx="3581335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виды деятельности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10018" y="1306188"/>
            <a:ext cx="2844468" cy="444835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Досуг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11833" y="1933198"/>
            <a:ext cx="1742653" cy="9399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содержательного досуга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201519" y="1940482"/>
            <a:ext cx="2362535" cy="9613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художественно-эстетического творчества и различных видов искусств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04167" y="3039095"/>
            <a:ext cx="2872354" cy="12996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Кружки, студии, творческие объединения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музыки, живописи, театра, вокала, хореографии, прикладного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творчества. Организация мастер-классов, выставок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171451" y="4622220"/>
            <a:ext cx="2159540" cy="8669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организации района (методический центр)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6736054" y="1133401"/>
            <a:ext cx="3550946" cy="3713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Скругленный прямоугольник 67"/>
          <p:cNvSpPr/>
          <p:nvPr/>
        </p:nvSpPr>
        <p:spPr>
          <a:xfrm>
            <a:off x="9481547" y="4579333"/>
            <a:ext cx="2280680" cy="86698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ознавательная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просветительская работа (экскурсии)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929686" y="3054276"/>
            <a:ext cx="2254471" cy="12692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секции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8311321" y="3079375"/>
            <a:ext cx="2775779" cy="12692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спортивных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 и мероприятий по игровым, прикладным, танцевальным, спортивно-техническим видам, легкой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атлетике и т.д.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678376" y="1918287"/>
            <a:ext cx="3038165" cy="9276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изкультурно-оздоровительная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спортивная работа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49593" y="1341101"/>
            <a:ext cx="2786585" cy="444835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Спорт</a:t>
            </a:r>
            <a:endParaRPr lang="ru-RU" dirty="0"/>
          </a:p>
        </p:txBody>
      </p:sp>
      <p:sp>
        <p:nvSpPr>
          <p:cNvPr id="71" name="Стрелка вниз 70"/>
          <p:cNvSpPr/>
          <p:nvPr/>
        </p:nvSpPr>
        <p:spPr>
          <a:xfrm>
            <a:off x="7183143" y="2839440"/>
            <a:ext cx="45719" cy="205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 вниз 71"/>
          <p:cNvSpPr/>
          <p:nvPr/>
        </p:nvSpPr>
        <p:spPr>
          <a:xfrm>
            <a:off x="8636178" y="2901805"/>
            <a:ext cx="45719" cy="190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85DC1BE-1761-2046-A596-DC067A3E02B9}"/>
              </a:ext>
            </a:extLst>
          </p:cNvPr>
          <p:cNvSpPr/>
          <p:nvPr/>
        </p:nvSpPr>
        <p:spPr>
          <a:xfrm>
            <a:off x="771525" y="414338"/>
            <a:ext cx="1828800" cy="5000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BEFBF2F-82D7-0943-9AB7-692F6FC52682}"/>
              </a:ext>
            </a:extLst>
          </p:cNvPr>
          <p:cNvSpPr/>
          <p:nvPr/>
        </p:nvSpPr>
        <p:spPr>
          <a:xfrm>
            <a:off x="2700093" y="47426"/>
            <a:ext cx="5842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«Район глазами детей»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635" y="1426620"/>
            <a:ext cx="2642935" cy="3779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65335"/>
            <a:ext cx="3696808" cy="2337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862" y="988948"/>
            <a:ext cx="2937271" cy="1960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414026" y="6178731"/>
            <a:ext cx="7085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Храм Торжества Православия в Алтуфьево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272" y="1401514"/>
            <a:ext cx="2109188" cy="3749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70646"/>
            <a:ext cx="3740932" cy="2244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862" y="3276348"/>
            <a:ext cx="2970705" cy="1811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338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270" y="206960"/>
            <a:ext cx="8701707" cy="49229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«Район глазами детей»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9955" y="-244637"/>
            <a:ext cx="1672046" cy="1743612"/>
          </a:xfrm>
        </p:spPr>
      </p:pic>
      <p:sp>
        <p:nvSpPr>
          <p:cNvPr id="11" name="Прямоугольник 10"/>
          <p:cNvSpPr/>
          <p:nvPr/>
        </p:nvSpPr>
        <p:spPr>
          <a:xfrm>
            <a:off x="357051" y="6111129"/>
            <a:ext cx="11234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СВАО Департамента гражданской обороны, чрезвычайным ситуациям и пожарной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безопасности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8123" y="3530742"/>
            <a:ext cx="3470566" cy="2393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350" y="1663287"/>
            <a:ext cx="2690324" cy="1796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63" y="1503065"/>
            <a:ext cx="2440406" cy="3655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918" y="1545982"/>
            <a:ext cx="1655701" cy="2480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867" y="1534969"/>
            <a:ext cx="1663053" cy="2491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353" y="4126369"/>
            <a:ext cx="2385864" cy="15928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245" y="4174621"/>
            <a:ext cx="1492002" cy="1544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3406" y="1663287"/>
            <a:ext cx="2623131" cy="1751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678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4224" y="111018"/>
            <a:ext cx="3674514" cy="486697"/>
          </a:xfrm>
        </p:spPr>
        <p:txBody>
          <a:bodyPr/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«Район глазами детей»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9637" y="-279100"/>
            <a:ext cx="1760691" cy="18360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5619" y="6164045"/>
            <a:ext cx="17953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эстафеты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Специализированным Отрядом Федеральной Противопожарной Службы Обеспечения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Главного Управления МЧС России по г. Москве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36" y="1460188"/>
            <a:ext cx="2876941" cy="3835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691" y="3378149"/>
            <a:ext cx="1837425" cy="2449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676" y="1444253"/>
            <a:ext cx="2410467" cy="180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830" y="3378149"/>
            <a:ext cx="4285816" cy="2410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204" y="1436025"/>
            <a:ext cx="2379024" cy="1787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998" y="1469712"/>
            <a:ext cx="2381586" cy="1786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251" y="3368377"/>
            <a:ext cx="1815408" cy="2420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40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1924" y="0"/>
            <a:ext cx="4566300" cy="7498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212" y="6251992"/>
            <a:ext cx="10798628" cy="82807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скорой и неотложной медицинской помощи им. А.С.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Пучкова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73" y="1444602"/>
            <a:ext cx="2207499" cy="2207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352" y="1444602"/>
            <a:ext cx="2214437" cy="2214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4"/>
          <a:stretch/>
        </p:blipFill>
        <p:spPr>
          <a:xfrm>
            <a:off x="8034189" y="3969555"/>
            <a:ext cx="3814404" cy="1945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5177" y="1451341"/>
            <a:ext cx="1702966" cy="2270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9"/>
          <a:stretch/>
        </p:blipFill>
        <p:spPr>
          <a:xfrm>
            <a:off x="262173" y="3985713"/>
            <a:ext cx="3789053" cy="1902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7144" y="1423171"/>
            <a:ext cx="2345982" cy="2282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2"/>
          <a:stretch/>
        </p:blipFill>
        <p:spPr>
          <a:xfrm>
            <a:off x="4148832" y="3992650"/>
            <a:ext cx="3787750" cy="1925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19"/>
          <a:stretch/>
        </p:blipFill>
        <p:spPr>
          <a:xfrm>
            <a:off x="7425131" y="1439295"/>
            <a:ext cx="2407640" cy="22665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058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6184" y="-7359"/>
            <a:ext cx="3892492" cy="623806"/>
          </a:xfrm>
        </p:spPr>
        <p:txBody>
          <a:bodyPr>
            <a:normAutofit fontScale="90000"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«Район глазами детей»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278" y="-669385"/>
            <a:ext cx="1613757" cy="16828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560" y="3715244"/>
            <a:ext cx="3708540" cy="2086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184" y="3734218"/>
            <a:ext cx="3708540" cy="2086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700" y="3715244"/>
            <a:ext cx="2989244" cy="2086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15700" y="6149179"/>
            <a:ext cx="11158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моторизованная воинская часть ВВ МВД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№5128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00" y="1051603"/>
            <a:ext cx="3147197" cy="2360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0412" y="1102290"/>
            <a:ext cx="3520084" cy="225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431" y="1037729"/>
            <a:ext cx="3541670" cy="2323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636139" y="6361130"/>
            <a:ext cx="4962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организации дорожного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9312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85DC1BE-1761-2046-A596-DC067A3E02B9}"/>
              </a:ext>
            </a:extLst>
          </p:cNvPr>
          <p:cNvSpPr/>
          <p:nvPr/>
        </p:nvSpPr>
        <p:spPr>
          <a:xfrm>
            <a:off x="133299" y="-676332"/>
            <a:ext cx="11110587" cy="784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Спортивные семьи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05" y="6155897"/>
            <a:ext cx="10836811" cy="7681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33" y="445247"/>
            <a:ext cx="3419133" cy="4558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899" y="100342"/>
            <a:ext cx="4278284" cy="3208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0416" y="100342"/>
            <a:ext cx="4233949" cy="3175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382" y="3444394"/>
            <a:ext cx="4221017" cy="237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85DC1BE-1761-2046-A596-DC067A3E02B9}"/>
              </a:ext>
            </a:extLst>
          </p:cNvPr>
          <p:cNvSpPr/>
          <p:nvPr/>
        </p:nvSpPr>
        <p:spPr>
          <a:xfrm>
            <a:off x="164444" y="-514921"/>
            <a:ext cx="11110587" cy="784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Общественные советники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05" y="6155897"/>
            <a:ext cx="10836811" cy="7681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5" y="253585"/>
            <a:ext cx="3626446" cy="2652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583" y="3201699"/>
            <a:ext cx="3767698" cy="2636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42" y="2984374"/>
            <a:ext cx="3568419" cy="2676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5933" y="587390"/>
            <a:ext cx="2757401" cy="4408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845" y="269477"/>
            <a:ext cx="4881605" cy="2745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90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85DC1BE-1761-2046-A596-DC067A3E02B9}"/>
              </a:ext>
            </a:extLst>
          </p:cNvPr>
          <p:cNvSpPr/>
          <p:nvPr/>
        </p:nvSpPr>
        <p:spPr>
          <a:xfrm>
            <a:off x="164444" y="-514921"/>
            <a:ext cx="11110587" cy="784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Комиссия по делам несовершеннолетних и защите их прав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05" y="6155897"/>
            <a:ext cx="10836811" cy="7681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64" y="329969"/>
            <a:ext cx="3048476" cy="4566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0331" y="1122218"/>
            <a:ext cx="4878614" cy="3257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0808" y="2925299"/>
            <a:ext cx="4355656" cy="2907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955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85DC1BE-1761-2046-A596-DC067A3E02B9}"/>
              </a:ext>
            </a:extLst>
          </p:cNvPr>
          <p:cNvSpPr/>
          <p:nvPr/>
        </p:nvSpPr>
        <p:spPr>
          <a:xfrm>
            <a:off x="164444" y="-566632"/>
            <a:ext cx="11110587" cy="784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Информация о ГБУ ДСЦ «ЭПИ-Алтуфьево» и сотрудниках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05" y="6155897"/>
            <a:ext cx="10836811" cy="768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44" y="93006"/>
            <a:ext cx="2320622" cy="30087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581" y="167666"/>
            <a:ext cx="3457022" cy="2749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118" y="93006"/>
            <a:ext cx="3612547" cy="25733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222" y="3082461"/>
            <a:ext cx="3564576" cy="28258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79" y="3090340"/>
            <a:ext cx="3592557" cy="28180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084" y="4231177"/>
            <a:ext cx="3901016" cy="16126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046" y="2756818"/>
            <a:ext cx="3757238" cy="13838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9242" y="269477"/>
            <a:ext cx="2099367" cy="243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4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85DC1BE-1761-2046-A596-DC067A3E02B9}"/>
              </a:ext>
            </a:extLst>
          </p:cNvPr>
          <p:cNvSpPr/>
          <p:nvPr/>
        </p:nvSpPr>
        <p:spPr>
          <a:xfrm>
            <a:off x="771525" y="414338"/>
            <a:ext cx="1828800" cy="5000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9EE6ACC-ED27-494D-8B2B-FCBCC031E8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1612" y="336550"/>
            <a:ext cx="1197725" cy="1155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CB2BBAC-09B6-A24B-8451-9E2C8EE24619}"/>
              </a:ext>
            </a:extLst>
          </p:cNvPr>
          <p:cNvSpPr txBox="1"/>
          <p:nvPr/>
        </p:nvSpPr>
        <p:spPr>
          <a:xfrm>
            <a:off x="1128713" y="3960731"/>
            <a:ext cx="60487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ГБУ ДСЦ «ЭПИ-Алтуфьево»</a:t>
            </a:r>
          </a:p>
          <a:p>
            <a:r>
              <a:rPr lang="ru-RU" sz="2800" dirty="0" smtClean="0"/>
              <a:t>Телефон</a:t>
            </a:r>
            <a:r>
              <a:rPr lang="ru-RU" sz="2800" dirty="0"/>
              <a:t>: 8 </a:t>
            </a:r>
            <a:r>
              <a:rPr lang="ru-RU" sz="2800" dirty="0" smtClean="0"/>
              <a:t>499 901 40 30</a:t>
            </a:r>
            <a:endParaRPr lang="ru-RU" sz="2800" dirty="0"/>
          </a:p>
          <a:p>
            <a:r>
              <a:rPr lang="ru-RU" sz="2800" dirty="0" err="1" smtClean="0"/>
              <a:t>Эл.почта</a:t>
            </a:r>
            <a:r>
              <a:rPr lang="ru-RU" sz="2800" dirty="0" smtClean="0"/>
              <a:t>: </a:t>
            </a:r>
            <a:r>
              <a:rPr lang="en-US" sz="2800" dirty="0" smtClean="0">
                <a:hlinkClick r:id="rId3"/>
              </a:rPr>
              <a:t>info@center-epi.com</a:t>
            </a:r>
            <a:endParaRPr lang="ru-RU" sz="2800" dirty="0" smtClean="0"/>
          </a:p>
          <a:p>
            <a:r>
              <a:rPr lang="ru-RU" sz="2800" dirty="0" smtClean="0">
                <a:solidFill>
                  <a:srgbClr val="0070C0"/>
                </a:solidFill>
              </a:rPr>
              <a:t>Сайт :</a:t>
            </a:r>
            <a:r>
              <a:rPr lang="en-US" sz="2800" dirty="0">
                <a:solidFill>
                  <a:srgbClr val="0070C0"/>
                </a:solidFill>
              </a:rPr>
              <a:t>www.epi-altufevo.ru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B833946-23A3-FF4A-B2CC-9889E309481A}"/>
              </a:ext>
            </a:extLst>
          </p:cNvPr>
          <p:cNvSpPr txBox="1"/>
          <p:nvPr/>
        </p:nvSpPr>
        <p:spPr>
          <a:xfrm>
            <a:off x="1825238" y="2218659"/>
            <a:ext cx="89963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9785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85DC1BE-1761-2046-A596-DC067A3E02B9}"/>
              </a:ext>
            </a:extLst>
          </p:cNvPr>
          <p:cNvSpPr/>
          <p:nvPr/>
        </p:nvSpPr>
        <p:spPr>
          <a:xfrm>
            <a:off x="404585" y="250520"/>
            <a:ext cx="10326470" cy="8642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9EE6ACC-ED27-494D-8B2B-FCBCC031E8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376" y="132570"/>
            <a:ext cx="1197725" cy="1155700"/>
          </a:xfrm>
          <a:prstGeom prst="rect">
            <a:avLst/>
          </a:prstGeom>
        </p:spPr>
      </p:pic>
      <p:sp>
        <p:nvSpPr>
          <p:cNvPr id="10" name="Шестиугольник 9"/>
          <p:cNvSpPr/>
          <p:nvPr/>
        </p:nvSpPr>
        <p:spPr>
          <a:xfrm>
            <a:off x="4473395" y="1288270"/>
            <a:ext cx="2567836" cy="2329841"/>
          </a:xfrm>
          <a:prstGeom prst="hex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600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чел.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85DC1BE-1761-2046-A596-DC067A3E02B9}"/>
              </a:ext>
            </a:extLst>
          </p:cNvPr>
          <p:cNvSpPr/>
          <p:nvPr/>
        </p:nvSpPr>
        <p:spPr>
          <a:xfrm>
            <a:off x="7088604" y="243055"/>
            <a:ext cx="2596311" cy="87091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Спорт -380 чел.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 кружков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85DC1BE-1761-2046-A596-DC067A3E02B9}"/>
              </a:ext>
            </a:extLst>
          </p:cNvPr>
          <p:cNvSpPr/>
          <p:nvPr/>
        </p:nvSpPr>
        <p:spPr>
          <a:xfrm>
            <a:off x="1746341" y="184326"/>
            <a:ext cx="2669806" cy="87091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Досуг -220 чел.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кружков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>
            <a:off x="3645074" y="1281653"/>
            <a:ext cx="1177446" cy="65135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 flipV="1">
            <a:off x="6721548" y="1288270"/>
            <a:ext cx="1069641" cy="64473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57" y="1260422"/>
            <a:ext cx="1972612" cy="14794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65" y="2782095"/>
            <a:ext cx="1351523" cy="2018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124" y="3815572"/>
            <a:ext cx="2074282" cy="13885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863" y="4250676"/>
            <a:ext cx="2182887" cy="1461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317" y="2664517"/>
            <a:ext cx="1982267" cy="13269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566" y="1357242"/>
            <a:ext cx="2238408" cy="1498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8309" y="1543342"/>
            <a:ext cx="2144186" cy="1435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161" y="2712867"/>
            <a:ext cx="2194940" cy="14693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94167" y="1380533"/>
            <a:ext cx="2021980" cy="13499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464" y="4128528"/>
            <a:ext cx="2293595" cy="1531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0576" y="3992504"/>
            <a:ext cx="2355729" cy="15727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9201" y="2778275"/>
            <a:ext cx="2023578" cy="15176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107399"/>
            <a:ext cx="12191999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1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85DC1BE-1761-2046-A596-DC067A3E02B9}"/>
              </a:ext>
            </a:extLst>
          </p:cNvPr>
          <p:cNvSpPr/>
          <p:nvPr/>
        </p:nvSpPr>
        <p:spPr>
          <a:xfrm>
            <a:off x="470248" y="261869"/>
            <a:ext cx="10351364" cy="7001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9EE6ACC-ED27-494D-8B2B-FCBCC031E8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1612" y="336550"/>
            <a:ext cx="1197725" cy="11557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2C1B2F8-F691-7644-A9E5-FE737A6FA5C1}"/>
              </a:ext>
            </a:extLst>
          </p:cNvPr>
          <p:cNvSpPr/>
          <p:nvPr/>
        </p:nvSpPr>
        <p:spPr>
          <a:xfrm>
            <a:off x="2254686" y="214283"/>
            <a:ext cx="5095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cs typeface="Apple Chancery" panose="03020702040506060504" pitchFamily="66" charset="-79"/>
              </a:rPr>
              <a:t>Новое помещение : Стандартная ул., д.15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05" y="6155897"/>
            <a:ext cx="10836811" cy="768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89" y="717302"/>
            <a:ext cx="3718123" cy="4957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8213" y="181710"/>
            <a:ext cx="3485825" cy="2614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08875" y="1000382"/>
            <a:ext cx="2953449" cy="2215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421" y="671935"/>
            <a:ext cx="1795565" cy="2912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8"/>
          <a:stretch/>
        </p:blipFill>
        <p:spPr>
          <a:xfrm rot="10800000" flipH="1" flipV="1">
            <a:off x="8665530" y="2950919"/>
            <a:ext cx="3819819" cy="2872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724" y="3792498"/>
            <a:ext cx="2937363" cy="2203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65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85DC1BE-1761-2046-A596-DC067A3E02B9}"/>
              </a:ext>
            </a:extLst>
          </p:cNvPr>
          <p:cNvSpPr/>
          <p:nvPr/>
        </p:nvSpPr>
        <p:spPr>
          <a:xfrm>
            <a:off x="162839" y="223274"/>
            <a:ext cx="7467372" cy="784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2C1B2F8-F691-7644-A9E5-FE737A6FA5C1}"/>
              </a:ext>
            </a:extLst>
          </p:cNvPr>
          <p:cNvSpPr/>
          <p:nvPr/>
        </p:nvSpPr>
        <p:spPr>
          <a:xfrm>
            <a:off x="588724" y="214283"/>
            <a:ext cx="9793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Ведущий творческий коллектив города Москвы</a:t>
            </a:r>
          </a:p>
          <a:p>
            <a:r>
              <a:rPr lang="ru-RU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Семейный ансамбль народной песни «</a:t>
            </a:r>
            <a:r>
              <a:rPr lang="ru-RU" sz="20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Раздоле</a:t>
            </a:r>
            <a:r>
              <a:rPr lang="ru-RU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»</a:t>
            </a:r>
            <a:endParaRPr lang="ru-RU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05" y="6155897"/>
            <a:ext cx="10836811" cy="7681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04" y="1007672"/>
            <a:ext cx="6338285" cy="4753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211" y="157650"/>
            <a:ext cx="4116357" cy="2315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7655" y="2670357"/>
            <a:ext cx="5240055" cy="309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971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85DC1BE-1761-2046-A596-DC067A3E02B9}"/>
              </a:ext>
            </a:extLst>
          </p:cNvPr>
          <p:cNvSpPr/>
          <p:nvPr/>
        </p:nvSpPr>
        <p:spPr>
          <a:xfrm>
            <a:off x="162838" y="223274"/>
            <a:ext cx="10658773" cy="784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9EE6ACC-ED27-494D-8B2B-FCBCC031E8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1613" y="103697"/>
            <a:ext cx="952854" cy="91942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2C1B2F8-F691-7644-A9E5-FE737A6FA5C1}"/>
              </a:ext>
            </a:extLst>
          </p:cNvPr>
          <p:cNvSpPr/>
          <p:nvPr/>
        </p:nvSpPr>
        <p:spPr>
          <a:xfrm>
            <a:off x="626301" y="207828"/>
            <a:ext cx="8964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Ведущий творческий коллектив города Москвы </a:t>
            </a:r>
          </a:p>
          <a:p>
            <a:pPr algn="ctr"/>
            <a:r>
              <a:rPr lang="ru-RU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Семейный ансамбль народной песни «Раздолье»</a:t>
            </a:r>
            <a:endParaRPr lang="ru-RU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05" y="6155897"/>
            <a:ext cx="10836811" cy="7681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38" y="1168953"/>
            <a:ext cx="7570826" cy="465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7948" y="1168952"/>
            <a:ext cx="3130111" cy="462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225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85DC1BE-1761-2046-A596-DC067A3E02B9}"/>
              </a:ext>
            </a:extLst>
          </p:cNvPr>
          <p:cNvSpPr/>
          <p:nvPr/>
        </p:nvSpPr>
        <p:spPr>
          <a:xfrm>
            <a:off x="299348" y="-369919"/>
            <a:ext cx="10892040" cy="12216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Районные мероприятия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05" y="6155897"/>
            <a:ext cx="10836811" cy="7681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389" y="-280887"/>
            <a:ext cx="2389470" cy="3185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88" b="-1"/>
          <a:stretch/>
        </p:blipFill>
        <p:spPr>
          <a:xfrm>
            <a:off x="162839" y="-125260"/>
            <a:ext cx="2956142" cy="28747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53" y="3202073"/>
            <a:ext cx="3754621" cy="2506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780" y="3215222"/>
            <a:ext cx="3715227" cy="24803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485DC1BE-1761-2046-A596-DC067A3E02B9}"/>
              </a:ext>
            </a:extLst>
          </p:cNvPr>
          <p:cNvSpPr/>
          <p:nvPr/>
        </p:nvSpPr>
        <p:spPr>
          <a:xfrm>
            <a:off x="8938209" y="2518111"/>
            <a:ext cx="2122217" cy="4176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Яблочный спас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485DC1BE-1761-2046-A596-DC067A3E02B9}"/>
              </a:ext>
            </a:extLst>
          </p:cNvPr>
          <p:cNvSpPr/>
          <p:nvPr/>
        </p:nvSpPr>
        <p:spPr>
          <a:xfrm>
            <a:off x="8173780" y="5299229"/>
            <a:ext cx="2122217" cy="4176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 защиты детей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485DC1BE-1761-2046-A596-DC067A3E02B9}"/>
              </a:ext>
            </a:extLst>
          </p:cNvPr>
          <p:cNvSpPr/>
          <p:nvPr/>
        </p:nvSpPr>
        <p:spPr>
          <a:xfrm>
            <a:off x="128158" y="2386343"/>
            <a:ext cx="2862724" cy="4176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 защитника Отечества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352" y="617935"/>
            <a:ext cx="3452486" cy="46033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485DC1BE-1761-2046-A596-DC067A3E02B9}"/>
              </a:ext>
            </a:extLst>
          </p:cNvPr>
          <p:cNvSpPr/>
          <p:nvPr/>
        </p:nvSpPr>
        <p:spPr>
          <a:xfrm>
            <a:off x="4302352" y="4803584"/>
            <a:ext cx="2122217" cy="4176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 Победы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31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85DC1BE-1761-2046-A596-DC067A3E02B9}"/>
              </a:ext>
            </a:extLst>
          </p:cNvPr>
          <p:cNvSpPr/>
          <p:nvPr/>
        </p:nvSpPr>
        <p:spPr>
          <a:xfrm>
            <a:off x="299348" y="-369919"/>
            <a:ext cx="10892040" cy="12216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«Стихи и песни об Алтуфьевском районе и СВАО»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05" y="6155897"/>
            <a:ext cx="10836811" cy="768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738" y="687924"/>
            <a:ext cx="5463739" cy="30733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44" y="652254"/>
            <a:ext cx="4765683" cy="3181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030" y="3431435"/>
            <a:ext cx="3269293" cy="24519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548" y="3506589"/>
            <a:ext cx="3243371" cy="24325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1352" y="3506589"/>
            <a:ext cx="3169086" cy="23768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415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85DC1BE-1761-2046-A596-DC067A3E02B9}"/>
              </a:ext>
            </a:extLst>
          </p:cNvPr>
          <p:cNvSpPr/>
          <p:nvPr/>
        </p:nvSpPr>
        <p:spPr>
          <a:xfrm>
            <a:off x="162838" y="-101416"/>
            <a:ext cx="7633455" cy="10076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Все праздники яркие, качественные, с большим количеством 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зрителей, ищем новые формы, чтобы не наскучить не надоесть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05" y="6155897"/>
            <a:ext cx="10836811" cy="7681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9" y="943834"/>
            <a:ext cx="3450780" cy="2302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088" y="363375"/>
            <a:ext cx="4217895" cy="2814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9" y="3469993"/>
            <a:ext cx="3690209" cy="24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997" y="943834"/>
            <a:ext cx="3507288" cy="2340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684" y="3428298"/>
            <a:ext cx="3752704" cy="2503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85DC1BE-1761-2046-A596-DC067A3E02B9}"/>
              </a:ext>
            </a:extLst>
          </p:cNvPr>
          <p:cNvSpPr/>
          <p:nvPr/>
        </p:nvSpPr>
        <p:spPr>
          <a:xfrm>
            <a:off x="7796293" y="5347335"/>
            <a:ext cx="2397574" cy="4176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997" y="3469993"/>
            <a:ext cx="3690211" cy="24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Галерея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7328</TotalTime>
  <Words>419</Words>
  <Application>Microsoft Office PowerPoint</Application>
  <PresentationFormat>Произвольный</PresentationFormat>
  <Paragraphs>71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«Район глазами детей»</vt:lpstr>
      <vt:lpstr>«Район глазами детей»</vt:lpstr>
      <vt:lpstr>Станция скорой и неотложной медицинской помощи им. А.С. Пучкова</vt:lpstr>
      <vt:lpstr>«Район глазами детей»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Интерактивный театр</dc:title>
  <dc:creator>Microsoft Office User</dc:creator>
  <cp:lastModifiedBy>Глава Алтуфьево</cp:lastModifiedBy>
  <cp:revision>159</cp:revision>
  <cp:lastPrinted>2020-07-24T14:16:35Z</cp:lastPrinted>
  <dcterms:created xsi:type="dcterms:W3CDTF">2020-07-20T19:00:16Z</dcterms:created>
  <dcterms:modified xsi:type="dcterms:W3CDTF">2020-09-24T08:40:54Z</dcterms:modified>
</cp:coreProperties>
</file>