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3" r:id="rId3"/>
    <p:sldId id="283" r:id="rId4"/>
    <p:sldId id="285" r:id="rId5"/>
    <p:sldId id="286" r:id="rId6"/>
    <p:sldId id="288" r:id="rId7"/>
    <p:sldId id="289" r:id="rId8"/>
    <p:sldId id="287" r:id="rId9"/>
    <p:sldId id="291" r:id="rId10"/>
    <p:sldId id="280" r:id="rId11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59B"/>
    <a:srgbClr val="AB0031"/>
    <a:srgbClr val="006F9D"/>
    <a:srgbClr val="2EA061"/>
    <a:srgbClr val="35C611"/>
    <a:srgbClr val="07E8F6"/>
    <a:srgbClr val="FFBE06"/>
    <a:srgbClr val="A167A4"/>
    <a:srgbClr val="1F5480"/>
    <a:srgbClr val="2A2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8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обучающихся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88-4934-8C55-FD6586BB7DC6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88-4934-8C55-FD6586BB7DC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88-4934-8C55-FD6586BB7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2018/19</c:v>
                </c:pt>
                <c:pt idx="1">
                  <c:v>2019/20</c:v>
                </c:pt>
                <c:pt idx="2">
                  <c:v>2020/21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1919</c:v>
                </c:pt>
                <c:pt idx="1">
                  <c:v>1978</c:v>
                </c:pt>
                <c:pt idx="2">
                  <c:v>1959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88-4934-8C55-FD6586BB7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529072"/>
        <c:axId val="1827531984"/>
      </c:lineChart>
      <c:catAx>
        <c:axId val="182752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531984"/>
        <c:crosses val="autoZero"/>
        <c:auto val="1"/>
        <c:lblAlgn val="ctr"/>
        <c:lblOffset val="100"/>
        <c:noMultiLvlLbl val="0"/>
      </c:catAx>
      <c:valAx>
        <c:axId val="18275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752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Тренинг</a:t>
            </a:r>
            <a:r>
              <a:rPr lang="ru-RU" baseline="0" dirty="0" smtClean="0"/>
              <a:t> в МЦКО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прошедших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80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9F-40EE-9928-F5F21C99F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3766400"/>
        <c:axId val="1783769312"/>
      </c:barChart>
      <c:catAx>
        <c:axId val="17837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769312"/>
        <c:crosses val="autoZero"/>
        <c:auto val="1"/>
        <c:lblAlgn val="ctr"/>
        <c:lblOffset val="100"/>
        <c:noMultiLvlLbl val="0"/>
      </c:catAx>
      <c:valAx>
        <c:axId val="178376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37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B86-219E-47BC-B091-437946F196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5F5D1-3ED0-4C94-9EC8-0C47465021AD}">
      <dgm:prSet phldrT="[Текст]"/>
      <dgm:spPr/>
      <dgm:t>
        <a:bodyPr/>
        <a:lstStyle/>
        <a:p>
          <a:r>
            <a:rPr lang="ru-RU" b="1" i="0" dirty="0"/>
            <a:t>ДО №3</a:t>
          </a:r>
          <a:r>
            <a:rPr lang="ru-RU" b="0" i="0" dirty="0"/>
            <a:t> </a:t>
          </a:r>
          <a:r>
            <a:rPr lang="ru-RU" b="0" i="0" dirty="0" smtClean="0"/>
            <a:t> </a:t>
          </a:r>
          <a:r>
            <a:rPr lang="ru-RU" b="0" i="0" dirty="0"/>
            <a:t>проезд Черского, дом 5А</a:t>
          </a:r>
          <a:endParaRPr lang="ru-RU" i="0" dirty="0"/>
        </a:p>
      </dgm:t>
    </dgm:pt>
    <dgm:pt modelId="{DCD19D9A-85FE-4B1A-91BA-61A330CB47E3}" type="parTrans" cxnId="{15CD958F-9FD8-4CAD-9F54-7D24D19A4B3E}">
      <dgm:prSet/>
      <dgm:spPr/>
      <dgm:t>
        <a:bodyPr/>
        <a:lstStyle/>
        <a:p>
          <a:endParaRPr lang="ru-RU"/>
        </a:p>
      </dgm:t>
    </dgm:pt>
    <dgm:pt modelId="{81FC85F6-391D-40B5-A797-B6679F1AFCDE}" type="sibTrans" cxnId="{15CD958F-9FD8-4CAD-9F54-7D24D19A4B3E}">
      <dgm:prSet/>
      <dgm:spPr/>
      <dgm:t>
        <a:bodyPr/>
        <a:lstStyle/>
        <a:p>
          <a:endParaRPr lang="ru-RU"/>
        </a:p>
      </dgm:t>
    </dgm:pt>
    <dgm:pt modelId="{75FE6445-998F-4F4A-A6F6-519727369796}">
      <dgm:prSet phldrT="[Текст]"/>
      <dgm:spPr/>
      <dgm:t>
        <a:bodyPr/>
        <a:lstStyle/>
        <a:p>
          <a:r>
            <a:rPr lang="ru-RU" b="1" dirty="0"/>
            <a:t>ДО №</a:t>
          </a:r>
          <a:r>
            <a:rPr lang="ru-RU" b="1" dirty="0" smtClean="0"/>
            <a:t>4</a:t>
          </a:r>
          <a:r>
            <a:rPr lang="ru-RU" b="0" dirty="0" smtClean="0"/>
            <a:t> </a:t>
          </a:r>
          <a:r>
            <a:rPr lang="ru-RU" b="0" dirty="0"/>
            <a:t>проезд Черского, дом 21Б</a:t>
          </a:r>
        </a:p>
      </dgm:t>
    </dgm:pt>
    <dgm:pt modelId="{3ACD4281-7A07-4135-891E-8C9F2BA27134}" type="parTrans" cxnId="{55CF2FA1-705C-41AD-89F9-A57F65F998DF}">
      <dgm:prSet/>
      <dgm:spPr/>
      <dgm:t>
        <a:bodyPr/>
        <a:lstStyle/>
        <a:p>
          <a:endParaRPr lang="ru-RU"/>
        </a:p>
      </dgm:t>
    </dgm:pt>
    <dgm:pt modelId="{8C833AE1-6509-437E-9538-6EE5B6A63D83}" type="sibTrans" cxnId="{55CF2FA1-705C-41AD-89F9-A57F65F998DF}">
      <dgm:prSet/>
      <dgm:spPr/>
      <dgm:t>
        <a:bodyPr/>
        <a:lstStyle/>
        <a:p>
          <a:endParaRPr lang="ru-RU"/>
        </a:p>
      </dgm:t>
    </dgm:pt>
    <dgm:pt modelId="{70D88F9C-8339-4BA4-A2A3-68D9244AF60F}">
      <dgm:prSet phldrT="[Текст]"/>
      <dgm:spPr/>
      <dgm:t>
        <a:bodyPr/>
        <a:lstStyle/>
        <a:p>
          <a:r>
            <a:rPr lang="ru-RU" b="1" i="0" dirty="0"/>
            <a:t>ДО №5</a:t>
          </a:r>
          <a:r>
            <a:rPr lang="ru-RU" b="0" i="1" dirty="0"/>
            <a:t> </a:t>
          </a:r>
          <a:r>
            <a:rPr lang="ru-RU" b="0" i="0" dirty="0" smtClean="0"/>
            <a:t>проезд </a:t>
          </a:r>
          <a:r>
            <a:rPr lang="ru-RU" b="0" i="0" dirty="0"/>
            <a:t>Черского, дом 27А</a:t>
          </a:r>
          <a:endParaRPr lang="ru-RU" i="0" dirty="0"/>
        </a:p>
      </dgm:t>
    </dgm:pt>
    <dgm:pt modelId="{160C1D24-CE68-4408-B045-88C2D6B83BB2}" type="parTrans" cxnId="{B8E4B057-5860-4477-87DA-63C4537ABD9E}">
      <dgm:prSet/>
      <dgm:spPr/>
      <dgm:t>
        <a:bodyPr/>
        <a:lstStyle/>
        <a:p>
          <a:endParaRPr lang="ru-RU"/>
        </a:p>
      </dgm:t>
    </dgm:pt>
    <dgm:pt modelId="{6E3D5515-56DC-415E-B742-58E19D878A90}" type="sibTrans" cxnId="{B8E4B057-5860-4477-87DA-63C4537ABD9E}">
      <dgm:prSet/>
      <dgm:spPr/>
      <dgm:t>
        <a:bodyPr/>
        <a:lstStyle/>
        <a:p>
          <a:endParaRPr lang="ru-RU"/>
        </a:p>
      </dgm:t>
    </dgm:pt>
    <dgm:pt modelId="{6C5FCEB6-BADD-49ED-A07D-C647B614BD51}">
      <dgm:prSet phldrT="[Текст]"/>
      <dgm:spPr/>
      <dgm:t>
        <a:bodyPr/>
        <a:lstStyle/>
        <a:p>
          <a:r>
            <a:rPr lang="ru-RU" b="1" i="0" dirty="0"/>
            <a:t>ДО №6</a:t>
          </a:r>
          <a:r>
            <a:rPr lang="ru-RU" b="0" i="0" dirty="0"/>
            <a:t>  </a:t>
          </a:r>
          <a:r>
            <a:rPr lang="ru-RU" b="0" i="0" dirty="0" smtClean="0"/>
            <a:t>Стандартная </a:t>
          </a:r>
          <a:r>
            <a:rPr lang="ru-RU" b="0" i="0" dirty="0"/>
            <a:t>улица, дом 33</a:t>
          </a:r>
          <a:endParaRPr lang="ru-RU" i="0" dirty="0"/>
        </a:p>
      </dgm:t>
    </dgm:pt>
    <dgm:pt modelId="{136A813E-6701-4AEE-A725-EF7EAC3115E4}" type="parTrans" cxnId="{8134E172-69F6-45E2-A253-753D65293F80}">
      <dgm:prSet/>
      <dgm:spPr/>
      <dgm:t>
        <a:bodyPr/>
        <a:lstStyle/>
        <a:p>
          <a:endParaRPr lang="ru-RU"/>
        </a:p>
      </dgm:t>
    </dgm:pt>
    <dgm:pt modelId="{F156FC05-9BFC-4462-9252-EAEA7852ACFB}" type="sibTrans" cxnId="{8134E172-69F6-45E2-A253-753D65293F80}">
      <dgm:prSet/>
      <dgm:spPr/>
      <dgm:t>
        <a:bodyPr/>
        <a:lstStyle/>
        <a:p>
          <a:endParaRPr lang="ru-RU"/>
        </a:p>
      </dgm:t>
    </dgm:pt>
    <dgm:pt modelId="{EE857A20-8D5D-480B-8DD7-CB65A57F43D4}" type="pres">
      <dgm:prSet presAssocID="{3D586B86-219E-47BC-B091-437946F19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69558-7338-40BC-87B6-584E8B9A9E30}" type="pres">
      <dgm:prSet presAssocID="{0485F5D1-3ED0-4C94-9EC8-0C47465021AD}" presName="parentLin" presStyleCnt="0"/>
      <dgm:spPr/>
    </dgm:pt>
    <dgm:pt modelId="{C4A9E923-CF17-4E54-A0F4-61137F175A76}" type="pres">
      <dgm:prSet presAssocID="{0485F5D1-3ED0-4C94-9EC8-0C47465021A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4CD3369-E345-48CF-A796-D3A8B54B3FBD}" type="pres">
      <dgm:prSet presAssocID="{0485F5D1-3ED0-4C94-9EC8-0C47465021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77F11-8045-4917-9F63-111D4963FF50}" type="pres">
      <dgm:prSet presAssocID="{0485F5D1-3ED0-4C94-9EC8-0C47465021AD}" presName="negativeSpace" presStyleCnt="0"/>
      <dgm:spPr/>
    </dgm:pt>
    <dgm:pt modelId="{85A14791-F429-4876-88B7-2B310CB9ABC2}" type="pres">
      <dgm:prSet presAssocID="{0485F5D1-3ED0-4C94-9EC8-0C47465021AD}" presName="childText" presStyleLbl="conFgAcc1" presStyleIdx="0" presStyleCnt="4">
        <dgm:presLayoutVars>
          <dgm:bulletEnabled val="1"/>
        </dgm:presLayoutVars>
      </dgm:prSet>
      <dgm:spPr/>
    </dgm:pt>
    <dgm:pt modelId="{0CEBC1B2-C227-4F1D-AAC9-CAC649EC3E4A}" type="pres">
      <dgm:prSet presAssocID="{81FC85F6-391D-40B5-A797-B6679F1AFCDE}" presName="spaceBetweenRectangles" presStyleCnt="0"/>
      <dgm:spPr/>
    </dgm:pt>
    <dgm:pt modelId="{D1A33447-DA65-485C-BA6C-032150593CD5}" type="pres">
      <dgm:prSet presAssocID="{75FE6445-998F-4F4A-A6F6-519727369796}" presName="parentLin" presStyleCnt="0"/>
      <dgm:spPr/>
    </dgm:pt>
    <dgm:pt modelId="{540CE927-16B1-4E84-AD6E-3EE9A547C670}" type="pres">
      <dgm:prSet presAssocID="{75FE6445-998F-4F4A-A6F6-5197273697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34FCFAA-3FC0-4066-B6F2-C42193DF4843}" type="pres">
      <dgm:prSet presAssocID="{75FE6445-998F-4F4A-A6F6-519727369796}" presName="parentText" presStyleLbl="node1" presStyleIdx="1" presStyleCnt="4" custLinFactNeighborX="9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F5EA7-EC6F-4C33-9542-76ECB8EA817C}" type="pres">
      <dgm:prSet presAssocID="{75FE6445-998F-4F4A-A6F6-519727369796}" presName="negativeSpace" presStyleCnt="0"/>
      <dgm:spPr/>
    </dgm:pt>
    <dgm:pt modelId="{22127476-E2F5-433A-AA6B-E798374E8266}" type="pres">
      <dgm:prSet presAssocID="{75FE6445-998F-4F4A-A6F6-519727369796}" presName="childText" presStyleLbl="conFgAcc1" presStyleIdx="1" presStyleCnt="4" custLinFactNeighborX="-174">
        <dgm:presLayoutVars>
          <dgm:bulletEnabled val="1"/>
        </dgm:presLayoutVars>
      </dgm:prSet>
      <dgm:spPr/>
    </dgm:pt>
    <dgm:pt modelId="{49ACBFB6-8032-4BA5-8583-0B06BDEDDC79}" type="pres">
      <dgm:prSet presAssocID="{8C833AE1-6509-437E-9538-6EE5B6A63D83}" presName="spaceBetweenRectangles" presStyleCnt="0"/>
      <dgm:spPr/>
    </dgm:pt>
    <dgm:pt modelId="{CA7ECB20-3B93-44A4-91C9-36ADFFCE64A7}" type="pres">
      <dgm:prSet presAssocID="{70D88F9C-8339-4BA4-A2A3-68D9244AF60F}" presName="parentLin" presStyleCnt="0"/>
      <dgm:spPr/>
    </dgm:pt>
    <dgm:pt modelId="{4BC25798-518F-442D-ABBF-9E66FBA8421C}" type="pres">
      <dgm:prSet presAssocID="{70D88F9C-8339-4BA4-A2A3-68D9244AF60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5F0C720-BB10-40E6-99BE-D4A48B7708E8}" type="pres">
      <dgm:prSet presAssocID="{70D88F9C-8339-4BA4-A2A3-68D9244AF6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7A34-4AB2-4D76-80BC-163D5143E9B5}" type="pres">
      <dgm:prSet presAssocID="{70D88F9C-8339-4BA4-A2A3-68D9244AF60F}" presName="negativeSpace" presStyleCnt="0"/>
      <dgm:spPr/>
    </dgm:pt>
    <dgm:pt modelId="{753DC773-415E-47CB-AD41-ACE75EE67239}" type="pres">
      <dgm:prSet presAssocID="{70D88F9C-8339-4BA4-A2A3-68D9244AF60F}" presName="childText" presStyleLbl="conFgAcc1" presStyleIdx="2" presStyleCnt="4">
        <dgm:presLayoutVars>
          <dgm:bulletEnabled val="1"/>
        </dgm:presLayoutVars>
      </dgm:prSet>
      <dgm:spPr/>
    </dgm:pt>
    <dgm:pt modelId="{8AF90BB5-DA1E-46F4-84E2-DB8CCF28A076}" type="pres">
      <dgm:prSet presAssocID="{6E3D5515-56DC-415E-B742-58E19D878A90}" presName="spaceBetweenRectangles" presStyleCnt="0"/>
      <dgm:spPr/>
    </dgm:pt>
    <dgm:pt modelId="{ACC5D729-727C-4E33-9EA9-AB7BD37FCC89}" type="pres">
      <dgm:prSet presAssocID="{6C5FCEB6-BADD-49ED-A07D-C647B614BD51}" presName="parentLin" presStyleCnt="0"/>
      <dgm:spPr/>
    </dgm:pt>
    <dgm:pt modelId="{5F6C7A57-B39E-48AC-8434-7E215346084D}" type="pres">
      <dgm:prSet presAssocID="{6C5FCEB6-BADD-49ED-A07D-C647B614BD5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875FB5-C5AD-4F62-AA62-DCD1FEEBA639}" type="pres">
      <dgm:prSet presAssocID="{6C5FCEB6-BADD-49ED-A07D-C647B614BD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DB1F8-D1D7-4C12-A7F9-00C0501D68F8}" type="pres">
      <dgm:prSet presAssocID="{6C5FCEB6-BADD-49ED-A07D-C647B614BD51}" presName="negativeSpace" presStyleCnt="0"/>
      <dgm:spPr/>
    </dgm:pt>
    <dgm:pt modelId="{803A839D-75E1-420E-91C7-DA5348613EB4}" type="pres">
      <dgm:prSet presAssocID="{6C5FCEB6-BADD-49ED-A07D-C647B614BD51}" presName="childText" presStyleLbl="conFgAcc1" presStyleIdx="3" presStyleCnt="4" custLinFactNeighborY="13237">
        <dgm:presLayoutVars>
          <dgm:bulletEnabled val="1"/>
        </dgm:presLayoutVars>
      </dgm:prSet>
      <dgm:spPr/>
    </dgm:pt>
  </dgm:ptLst>
  <dgm:cxnLst>
    <dgm:cxn modelId="{55CF2FA1-705C-41AD-89F9-A57F65F998DF}" srcId="{3D586B86-219E-47BC-B091-437946F196AA}" destId="{75FE6445-998F-4F4A-A6F6-519727369796}" srcOrd="1" destOrd="0" parTransId="{3ACD4281-7A07-4135-891E-8C9F2BA27134}" sibTransId="{8C833AE1-6509-437E-9538-6EE5B6A63D83}"/>
    <dgm:cxn modelId="{4194D057-87B3-42D6-BE79-C7DED297577E}" type="presOf" srcId="{70D88F9C-8339-4BA4-A2A3-68D9244AF60F}" destId="{75F0C720-BB10-40E6-99BE-D4A48B7708E8}" srcOrd="1" destOrd="0" presId="urn:microsoft.com/office/officeart/2005/8/layout/list1"/>
    <dgm:cxn modelId="{8134E172-69F6-45E2-A253-753D65293F80}" srcId="{3D586B86-219E-47BC-B091-437946F196AA}" destId="{6C5FCEB6-BADD-49ED-A07D-C647B614BD51}" srcOrd="3" destOrd="0" parTransId="{136A813E-6701-4AEE-A725-EF7EAC3115E4}" sibTransId="{F156FC05-9BFC-4462-9252-EAEA7852ACFB}"/>
    <dgm:cxn modelId="{38BA3573-C195-41F2-A367-E2F75A1C52BB}" type="presOf" srcId="{3D586B86-219E-47BC-B091-437946F196AA}" destId="{EE857A20-8D5D-480B-8DD7-CB65A57F43D4}" srcOrd="0" destOrd="0" presId="urn:microsoft.com/office/officeart/2005/8/layout/list1"/>
    <dgm:cxn modelId="{00AD7A1E-8FD0-4857-B9E9-A5CBE4436DCE}" type="presOf" srcId="{75FE6445-998F-4F4A-A6F6-519727369796}" destId="{540CE927-16B1-4E84-AD6E-3EE9A547C670}" srcOrd="0" destOrd="0" presId="urn:microsoft.com/office/officeart/2005/8/layout/list1"/>
    <dgm:cxn modelId="{B0682E67-2804-4853-97DE-7A2B7986AD9E}" type="presOf" srcId="{6C5FCEB6-BADD-49ED-A07D-C647B614BD51}" destId="{5F6C7A57-B39E-48AC-8434-7E215346084D}" srcOrd="0" destOrd="0" presId="urn:microsoft.com/office/officeart/2005/8/layout/list1"/>
    <dgm:cxn modelId="{2A0AA5CF-9353-4B42-842C-B5ECA3BAD258}" type="presOf" srcId="{6C5FCEB6-BADD-49ED-A07D-C647B614BD51}" destId="{04875FB5-C5AD-4F62-AA62-DCD1FEEBA639}" srcOrd="1" destOrd="0" presId="urn:microsoft.com/office/officeart/2005/8/layout/list1"/>
    <dgm:cxn modelId="{00EE20C8-758F-4900-8D17-DA40D00C9647}" type="presOf" srcId="{0485F5D1-3ED0-4C94-9EC8-0C47465021AD}" destId="{84CD3369-E345-48CF-A796-D3A8B54B3FBD}" srcOrd="1" destOrd="0" presId="urn:microsoft.com/office/officeart/2005/8/layout/list1"/>
    <dgm:cxn modelId="{2BF8138E-F6DE-4E32-B4B9-9AE26D07FBCB}" type="presOf" srcId="{75FE6445-998F-4F4A-A6F6-519727369796}" destId="{B34FCFAA-3FC0-4066-B6F2-C42193DF4843}" srcOrd="1" destOrd="0" presId="urn:microsoft.com/office/officeart/2005/8/layout/list1"/>
    <dgm:cxn modelId="{88629EAE-AC45-4A19-9884-E90F2532A94D}" type="presOf" srcId="{0485F5D1-3ED0-4C94-9EC8-0C47465021AD}" destId="{C4A9E923-CF17-4E54-A0F4-61137F175A76}" srcOrd="0" destOrd="0" presId="urn:microsoft.com/office/officeart/2005/8/layout/list1"/>
    <dgm:cxn modelId="{584FC41E-2596-4623-BEF1-97036CCB1CCB}" type="presOf" srcId="{70D88F9C-8339-4BA4-A2A3-68D9244AF60F}" destId="{4BC25798-518F-442D-ABBF-9E66FBA8421C}" srcOrd="0" destOrd="0" presId="urn:microsoft.com/office/officeart/2005/8/layout/list1"/>
    <dgm:cxn modelId="{15CD958F-9FD8-4CAD-9F54-7D24D19A4B3E}" srcId="{3D586B86-219E-47BC-B091-437946F196AA}" destId="{0485F5D1-3ED0-4C94-9EC8-0C47465021AD}" srcOrd="0" destOrd="0" parTransId="{DCD19D9A-85FE-4B1A-91BA-61A330CB47E3}" sibTransId="{81FC85F6-391D-40B5-A797-B6679F1AFCDE}"/>
    <dgm:cxn modelId="{B8E4B057-5860-4477-87DA-63C4537ABD9E}" srcId="{3D586B86-219E-47BC-B091-437946F196AA}" destId="{70D88F9C-8339-4BA4-A2A3-68D9244AF60F}" srcOrd="2" destOrd="0" parTransId="{160C1D24-CE68-4408-B045-88C2D6B83BB2}" sibTransId="{6E3D5515-56DC-415E-B742-58E19D878A90}"/>
    <dgm:cxn modelId="{73CAEB91-1666-4CA2-8BEF-65BDE65350E3}" type="presParOf" srcId="{EE857A20-8D5D-480B-8DD7-CB65A57F43D4}" destId="{BB469558-7338-40BC-87B6-584E8B9A9E30}" srcOrd="0" destOrd="0" presId="urn:microsoft.com/office/officeart/2005/8/layout/list1"/>
    <dgm:cxn modelId="{A1982D21-5DF4-471B-BF64-361D0C00BF5D}" type="presParOf" srcId="{BB469558-7338-40BC-87B6-584E8B9A9E30}" destId="{C4A9E923-CF17-4E54-A0F4-61137F175A76}" srcOrd="0" destOrd="0" presId="urn:microsoft.com/office/officeart/2005/8/layout/list1"/>
    <dgm:cxn modelId="{5E4E8094-9C78-45E0-B03A-029D53A99EC3}" type="presParOf" srcId="{BB469558-7338-40BC-87B6-584E8B9A9E30}" destId="{84CD3369-E345-48CF-A796-D3A8B54B3FBD}" srcOrd="1" destOrd="0" presId="urn:microsoft.com/office/officeart/2005/8/layout/list1"/>
    <dgm:cxn modelId="{DE039B65-3B1A-4A56-AE14-073F80EE1560}" type="presParOf" srcId="{EE857A20-8D5D-480B-8DD7-CB65A57F43D4}" destId="{9DD77F11-8045-4917-9F63-111D4963FF50}" srcOrd="1" destOrd="0" presId="urn:microsoft.com/office/officeart/2005/8/layout/list1"/>
    <dgm:cxn modelId="{ADA3CBA3-6DDA-43DB-9326-CA0BEDC436D1}" type="presParOf" srcId="{EE857A20-8D5D-480B-8DD7-CB65A57F43D4}" destId="{85A14791-F429-4876-88B7-2B310CB9ABC2}" srcOrd="2" destOrd="0" presId="urn:microsoft.com/office/officeart/2005/8/layout/list1"/>
    <dgm:cxn modelId="{3FBA8AE6-E588-48AA-A082-D4D6050E646D}" type="presParOf" srcId="{EE857A20-8D5D-480B-8DD7-CB65A57F43D4}" destId="{0CEBC1B2-C227-4F1D-AAC9-CAC649EC3E4A}" srcOrd="3" destOrd="0" presId="urn:microsoft.com/office/officeart/2005/8/layout/list1"/>
    <dgm:cxn modelId="{1A425D54-216A-4415-A27F-E7E1C564C1A9}" type="presParOf" srcId="{EE857A20-8D5D-480B-8DD7-CB65A57F43D4}" destId="{D1A33447-DA65-485C-BA6C-032150593CD5}" srcOrd="4" destOrd="0" presId="urn:microsoft.com/office/officeart/2005/8/layout/list1"/>
    <dgm:cxn modelId="{ACC4E5FF-66A9-45DD-ABBC-4D9D5B7D4279}" type="presParOf" srcId="{D1A33447-DA65-485C-BA6C-032150593CD5}" destId="{540CE927-16B1-4E84-AD6E-3EE9A547C670}" srcOrd="0" destOrd="0" presId="urn:microsoft.com/office/officeart/2005/8/layout/list1"/>
    <dgm:cxn modelId="{3D779091-7651-49F9-9C9E-8B980E6ED4E9}" type="presParOf" srcId="{D1A33447-DA65-485C-BA6C-032150593CD5}" destId="{B34FCFAA-3FC0-4066-B6F2-C42193DF4843}" srcOrd="1" destOrd="0" presId="urn:microsoft.com/office/officeart/2005/8/layout/list1"/>
    <dgm:cxn modelId="{1E8296E9-9E5D-4034-83AE-E8C4E309022A}" type="presParOf" srcId="{EE857A20-8D5D-480B-8DD7-CB65A57F43D4}" destId="{275F5EA7-EC6F-4C33-9542-76ECB8EA817C}" srcOrd="5" destOrd="0" presId="urn:microsoft.com/office/officeart/2005/8/layout/list1"/>
    <dgm:cxn modelId="{21A0501F-0F7E-4986-93F2-213989AE2763}" type="presParOf" srcId="{EE857A20-8D5D-480B-8DD7-CB65A57F43D4}" destId="{22127476-E2F5-433A-AA6B-E798374E8266}" srcOrd="6" destOrd="0" presId="urn:microsoft.com/office/officeart/2005/8/layout/list1"/>
    <dgm:cxn modelId="{D1B74B4B-A371-4997-88BA-864E5909B830}" type="presParOf" srcId="{EE857A20-8D5D-480B-8DD7-CB65A57F43D4}" destId="{49ACBFB6-8032-4BA5-8583-0B06BDEDDC79}" srcOrd="7" destOrd="0" presId="urn:microsoft.com/office/officeart/2005/8/layout/list1"/>
    <dgm:cxn modelId="{34A96945-5FA0-43C3-B4CB-89FB3FF6B078}" type="presParOf" srcId="{EE857A20-8D5D-480B-8DD7-CB65A57F43D4}" destId="{CA7ECB20-3B93-44A4-91C9-36ADFFCE64A7}" srcOrd="8" destOrd="0" presId="urn:microsoft.com/office/officeart/2005/8/layout/list1"/>
    <dgm:cxn modelId="{60A8DC3F-8574-4199-8BEB-60CAF6CF6A0A}" type="presParOf" srcId="{CA7ECB20-3B93-44A4-91C9-36ADFFCE64A7}" destId="{4BC25798-518F-442D-ABBF-9E66FBA8421C}" srcOrd="0" destOrd="0" presId="urn:microsoft.com/office/officeart/2005/8/layout/list1"/>
    <dgm:cxn modelId="{EB5C5F0F-2B81-4C00-8801-86514EF9C9FF}" type="presParOf" srcId="{CA7ECB20-3B93-44A4-91C9-36ADFFCE64A7}" destId="{75F0C720-BB10-40E6-99BE-D4A48B7708E8}" srcOrd="1" destOrd="0" presId="urn:microsoft.com/office/officeart/2005/8/layout/list1"/>
    <dgm:cxn modelId="{F68D38F0-A3A7-4FD0-9F99-C4628909250E}" type="presParOf" srcId="{EE857A20-8D5D-480B-8DD7-CB65A57F43D4}" destId="{5F9B7A34-4AB2-4D76-80BC-163D5143E9B5}" srcOrd="9" destOrd="0" presId="urn:microsoft.com/office/officeart/2005/8/layout/list1"/>
    <dgm:cxn modelId="{9306332D-8ED1-4517-89E0-AEBC7AABB327}" type="presParOf" srcId="{EE857A20-8D5D-480B-8DD7-CB65A57F43D4}" destId="{753DC773-415E-47CB-AD41-ACE75EE67239}" srcOrd="10" destOrd="0" presId="urn:microsoft.com/office/officeart/2005/8/layout/list1"/>
    <dgm:cxn modelId="{64DEE7F2-A9AD-4DA9-BBB2-50258099024B}" type="presParOf" srcId="{EE857A20-8D5D-480B-8DD7-CB65A57F43D4}" destId="{8AF90BB5-DA1E-46F4-84E2-DB8CCF28A076}" srcOrd="11" destOrd="0" presId="urn:microsoft.com/office/officeart/2005/8/layout/list1"/>
    <dgm:cxn modelId="{EFCB92FE-1E73-4605-842C-15977B68A82A}" type="presParOf" srcId="{EE857A20-8D5D-480B-8DD7-CB65A57F43D4}" destId="{ACC5D729-727C-4E33-9EA9-AB7BD37FCC89}" srcOrd="12" destOrd="0" presId="urn:microsoft.com/office/officeart/2005/8/layout/list1"/>
    <dgm:cxn modelId="{926BE247-9D67-46B0-8F1A-94875289DF69}" type="presParOf" srcId="{ACC5D729-727C-4E33-9EA9-AB7BD37FCC89}" destId="{5F6C7A57-B39E-48AC-8434-7E215346084D}" srcOrd="0" destOrd="0" presId="urn:microsoft.com/office/officeart/2005/8/layout/list1"/>
    <dgm:cxn modelId="{71B073E4-A5F9-4A72-8FC6-F3013AF5B342}" type="presParOf" srcId="{ACC5D729-727C-4E33-9EA9-AB7BD37FCC89}" destId="{04875FB5-C5AD-4F62-AA62-DCD1FEEBA639}" srcOrd="1" destOrd="0" presId="urn:microsoft.com/office/officeart/2005/8/layout/list1"/>
    <dgm:cxn modelId="{2120A85C-4DB7-4837-827A-F6C53929B905}" type="presParOf" srcId="{EE857A20-8D5D-480B-8DD7-CB65A57F43D4}" destId="{456DB1F8-D1D7-4C12-A7F9-00C0501D68F8}" srcOrd="13" destOrd="0" presId="urn:microsoft.com/office/officeart/2005/8/layout/list1"/>
    <dgm:cxn modelId="{524FA9EE-5AC4-45F2-A64C-89853A7235BB}" type="presParOf" srcId="{EE857A20-8D5D-480B-8DD7-CB65A57F43D4}" destId="{803A839D-75E1-420E-91C7-DA5348613E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B86-219E-47BC-B091-437946F196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85F5D1-3ED0-4C94-9EC8-0C47465021AD}">
      <dgm:prSet phldrT="[Текст]"/>
      <dgm:spPr/>
      <dgm:t>
        <a:bodyPr/>
        <a:lstStyle/>
        <a:p>
          <a:r>
            <a:rPr lang="ru-RU" b="1" i="0" dirty="0" smtClean="0"/>
            <a:t>ШО №1</a:t>
          </a:r>
          <a:r>
            <a:rPr lang="ru-RU" b="0" i="0" dirty="0"/>
            <a:t> </a:t>
          </a:r>
          <a:r>
            <a:rPr lang="ru-RU" b="0" i="0" dirty="0" smtClean="0"/>
            <a:t>Путевой проезд, </a:t>
          </a:r>
          <a:r>
            <a:rPr lang="ru-RU" b="0" i="0" dirty="0"/>
            <a:t>дом </a:t>
          </a:r>
          <a:r>
            <a:rPr lang="ru-RU" b="0" i="0" dirty="0" smtClean="0"/>
            <a:t>10А</a:t>
          </a:r>
          <a:endParaRPr lang="ru-RU" i="0" dirty="0"/>
        </a:p>
      </dgm:t>
    </dgm:pt>
    <dgm:pt modelId="{DCD19D9A-85FE-4B1A-91BA-61A330CB47E3}" type="parTrans" cxnId="{15CD958F-9FD8-4CAD-9F54-7D24D19A4B3E}">
      <dgm:prSet/>
      <dgm:spPr/>
      <dgm:t>
        <a:bodyPr/>
        <a:lstStyle/>
        <a:p>
          <a:endParaRPr lang="ru-RU"/>
        </a:p>
      </dgm:t>
    </dgm:pt>
    <dgm:pt modelId="{81FC85F6-391D-40B5-A797-B6679F1AFCDE}" type="sibTrans" cxnId="{15CD958F-9FD8-4CAD-9F54-7D24D19A4B3E}">
      <dgm:prSet/>
      <dgm:spPr/>
      <dgm:t>
        <a:bodyPr/>
        <a:lstStyle/>
        <a:p>
          <a:endParaRPr lang="ru-RU"/>
        </a:p>
      </dgm:t>
    </dgm:pt>
    <dgm:pt modelId="{75FE6445-998F-4F4A-A6F6-519727369796}">
      <dgm:prSet phldrT="[Текст]"/>
      <dgm:spPr/>
      <dgm:t>
        <a:bodyPr/>
        <a:lstStyle/>
        <a:p>
          <a:r>
            <a:rPr lang="ru-RU" b="1" i="0" dirty="0" smtClean="0"/>
            <a:t>ШО №2</a:t>
          </a:r>
          <a:r>
            <a:rPr lang="ru-RU" b="0" i="0" dirty="0" smtClean="0"/>
            <a:t> Инженерная улица, дом 16</a:t>
          </a:r>
          <a:endParaRPr lang="ru-RU" b="0" dirty="0"/>
        </a:p>
      </dgm:t>
    </dgm:pt>
    <dgm:pt modelId="{3ACD4281-7A07-4135-891E-8C9F2BA27134}" type="parTrans" cxnId="{55CF2FA1-705C-41AD-89F9-A57F65F998DF}">
      <dgm:prSet/>
      <dgm:spPr/>
      <dgm:t>
        <a:bodyPr/>
        <a:lstStyle/>
        <a:p>
          <a:endParaRPr lang="ru-RU"/>
        </a:p>
      </dgm:t>
    </dgm:pt>
    <dgm:pt modelId="{8C833AE1-6509-437E-9538-6EE5B6A63D83}" type="sibTrans" cxnId="{55CF2FA1-705C-41AD-89F9-A57F65F998DF}">
      <dgm:prSet/>
      <dgm:spPr/>
      <dgm:t>
        <a:bodyPr/>
        <a:lstStyle/>
        <a:p>
          <a:endParaRPr lang="ru-RU"/>
        </a:p>
      </dgm:t>
    </dgm:pt>
    <dgm:pt modelId="{EE857A20-8D5D-480B-8DD7-CB65A57F43D4}" type="pres">
      <dgm:prSet presAssocID="{3D586B86-219E-47BC-B091-437946F19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69558-7338-40BC-87B6-584E8B9A9E30}" type="pres">
      <dgm:prSet presAssocID="{0485F5D1-3ED0-4C94-9EC8-0C47465021AD}" presName="parentLin" presStyleCnt="0"/>
      <dgm:spPr/>
    </dgm:pt>
    <dgm:pt modelId="{C4A9E923-CF17-4E54-A0F4-61137F175A76}" type="pres">
      <dgm:prSet presAssocID="{0485F5D1-3ED0-4C94-9EC8-0C47465021A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CD3369-E345-48CF-A796-D3A8B54B3FBD}" type="pres">
      <dgm:prSet presAssocID="{0485F5D1-3ED0-4C94-9EC8-0C47465021A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77F11-8045-4917-9F63-111D4963FF50}" type="pres">
      <dgm:prSet presAssocID="{0485F5D1-3ED0-4C94-9EC8-0C47465021AD}" presName="negativeSpace" presStyleCnt="0"/>
      <dgm:spPr/>
    </dgm:pt>
    <dgm:pt modelId="{85A14791-F429-4876-88B7-2B310CB9ABC2}" type="pres">
      <dgm:prSet presAssocID="{0485F5D1-3ED0-4C94-9EC8-0C47465021AD}" presName="childText" presStyleLbl="conFgAcc1" presStyleIdx="0" presStyleCnt="2">
        <dgm:presLayoutVars>
          <dgm:bulletEnabled val="1"/>
        </dgm:presLayoutVars>
      </dgm:prSet>
      <dgm:spPr/>
    </dgm:pt>
    <dgm:pt modelId="{0CEBC1B2-C227-4F1D-AAC9-CAC649EC3E4A}" type="pres">
      <dgm:prSet presAssocID="{81FC85F6-391D-40B5-A797-B6679F1AFCDE}" presName="spaceBetweenRectangles" presStyleCnt="0"/>
      <dgm:spPr/>
    </dgm:pt>
    <dgm:pt modelId="{D1A33447-DA65-485C-BA6C-032150593CD5}" type="pres">
      <dgm:prSet presAssocID="{75FE6445-998F-4F4A-A6F6-519727369796}" presName="parentLin" presStyleCnt="0"/>
      <dgm:spPr/>
    </dgm:pt>
    <dgm:pt modelId="{540CE927-16B1-4E84-AD6E-3EE9A547C670}" type="pres">
      <dgm:prSet presAssocID="{75FE6445-998F-4F4A-A6F6-51972736979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4FCFAA-3FC0-4066-B6F2-C42193DF4843}" type="pres">
      <dgm:prSet presAssocID="{75FE6445-998F-4F4A-A6F6-519727369796}" presName="parentText" presStyleLbl="node1" presStyleIdx="1" presStyleCnt="2" custLinFactNeighborX="9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F5EA7-EC6F-4C33-9542-76ECB8EA817C}" type="pres">
      <dgm:prSet presAssocID="{75FE6445-998F-4F4A-A6F6-519727369796}" presName="negativeSpace" presStyleCnt="0"/>
      <dgm:spPr/>
    </dgm:pt>
    <dgm:pt modelId="{22127476-E2F5-433A-AA6B-E798374E8266}" type="pres">
      <dgm:prSet presAssocID="{75FE6445-998F-4F4A-A6F6-5197273697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5CF2FA1-705C-41AD-89F9-A57F65F998DF}" srcId="{3D586B86-219E-47BC-B091-437946F196AA}" destId="{75FE6445-998F-4F4A-A6F6-519727369796}" srcOrd="1" destOrd="0" parTransId="{3ACD4281-7A07-4135-891E-8C9F2BA27134}" sibTransId="{8C833AE1-6509-437E-9538-6EE5B6A63D83}"/>
    <dgm:cxn modelId="{38BA3573-C195-41F2-A367-E2F75A1C52BB}" type="presOf" srcId="{3D586B86-219E-47BC-B091-437946F196AA}" destId="{EE857A20-8D5D-480B-8DD7-CB65A57F43D4}" srcOrd="0" destOrd="0" presId="urn:microsoft.com/office/officeart/2005/8/layout/list1"/>
    <dgm:cxn modelId="{00AD7A1E-8FD0-4857-B9E9-A5CBE4436DCE}" type="presOf" srcId="{75FE6445-998F-4F4A-A6F6-519727369796}" destId="{540CE927-16B1-4E84-AD6E-3EE9A547C670}" srcOrd="0" destOrd="0" presId="urn:microsoft.com/office/officeart/2005/8/layout/list1"/>
    <dgm:cxn modelId="{00EE20C8-758F-4900-8D17-DA40D00C9647}" type="presOf" srcId="{0485F5D1-3ED0-4C94-9EC8-0C47465021AD}" destId="{84CD3369-E345-48CF-A796-D3A8B54B3FBD}" srcOrd="1" destOrd="0" presId="urn:microsoft.com/office/officeart/2005/8/layout/list1"/>
    <dgm:cxn modelId="{2BF8138E-F6DE-4E32-B4B9-9AE26D07FBCB}" type="presOf" srcId="{75FE6445-998F-4F4A-A6F6-519727369796}" destId="{B34FCFAA-3FC0-4066-B6F2-C42193DF4843}" srcOrd="1" destOrd="0" presId="urn:microsoft.com/office/officeart/2005/8/layout/list1"/>
    <dgm:cxn modelId="{88629EAE-AC45-4A19-9884-E90F2532A94D}" type="presOf" srcId="{0485F5D1-3ED0-4C94-9EC8-0C47465021AD}" destId="{C4A9E923-CF17-4E54-A0F4-61137F175A76}" srcOrd="0" destOrd="0" presId="urn:microsoft.com/office/officeart/2005/8/layout/list1"/>
    <dgm:cxn modelId="{15CD958F-9FD8-4CAD-9F54-7D24D19A4B3E}" srcId="{3D586B86-219E-47BC-B091-437946F196AA}" destId="{0485F5D1-3ED0-4C94-9EC8-0C47465021AD}" srcOrd="0" destOrd="0" parTransId="{DCD19D9A-85FE-4B1A-91BA-61A330CB47E3}" sibTransId="{81FC85F6-391D-40B5-A797-B6679F1AFCDE}"/>
    <dgm:cxn modelId="{73CAEB91-1666-4CA2-8BEF-65BDE65350E3}" type="presParOf" srcId="{EE857A20-8D5D-480B-8DD7-CB65A57F43D4}" destId="{BB469558-7338-40BC-87B6-584E8B9A9E30}" srcOrd="0" destOrd="0" presId="urn:microsoft.com/office/officeart/2005/8/layout/list1"/>
    <dgm:cxn modelId="{A1982D21-5DF4-471B-BF64-361D0C00BF5D}" type="presParOf" srcId="{BB469558-7338-40BC-87B6-584E8B9A9E30}" destId="{C4A9E923-CF17-4E54-A0F4-61137F175A76}" srcOrd="0" destOrd="0" presId="urn:microsoft.com/office/officeart/2005/8/layout/list1"/>
    <dgm:cxn modelId="{5E4E8094-9C78-45E0-B03A-029D53A99EC3}" type="presParOf" srcId="{BB469558-7338-40BC-87B6-584E8B9A9E30}" destId="{84CD3369-E345-48CF-A796-D3A8B54B3FBD}" srcOrd="1" destOrd="0" presId="urn:microsoft.com/office/officeart/2005/8/layout/list1"/>
    <dgm:cxn modelId="{DE039B65-3B1A-4A56-AE14-073F80EE1560}" type="presParOf" srcId="{EE857A20-8D5D-480B-8DD7-CB65A57F43D4}" destId="{9DD77F11-8045-4917-9F63-111D4963FF50}" srcOrd="1" destOrd="0" presId="urn:microsoft.com/office/officeart/2005/8/layout/list1"/>
    <dgm:cxn modelId="{ADA3CBA3-6DDA-43DB-9326-CA0BEDC436D1}" type="presParOf" srcId="{EE857A20-8D5D-480B-8DD7-CB65A57F43D4}" destId="{85A14791-F429-4876-88B7-2B310CB9ABC2}" srcOrd="2" destOrd="0" presId="urn:microsoft.com/office/officeart/2005/8/layout/list1"/>
    <dgm:cxn modelId="{3FBA8AE6-E588-48AA-A082-D4D6050E646D}" type="presParOf" srcId="{EE857A20-8D5D-480B-8DD7-CB65A57F43D4}" destId="{0CEBC1B2-C227-4F1D-AAC9-CAC649EC3E4A}" srcOrd="3" destOrd="0" presId="urn:microsoft.com/office/officeart/2005/8/layout/list1"/>
    <dgm:cxn modelId="{1A425D54-216A-4415-A27F-E7E1C564C1A9}" type="presParOf" srcId="{EE857A20-8D5D-480B-8DD7-CB65A57F43D4}" destId="{D1A33447-DA65-485C-BA6C-032150593CD5}" srcOrd="4" destOrd="0" presId="urn:microsoft.com/office/officeart/2005/8/layout/list1"/>
    <dgm:cxn modelId="{ACC4E5FF-66A9-45DD-ABBC-4D9D5B7D4279}" type="presParOf" srcId="{D1A33447-DA65-485C-BA6C-032150593CD5}" destId="{540CE927-16B1-4E84-AD6E-3EE9A547C670}" srcOrd="0" destOrd="0" presId="urn:microsoft.com/office/officeart/2005/8/layout/list1"/>
    <dgm:cxn modelId="{3D779091-7651-49F9-9C9E-8B980E6ED4E9}" type="presParOf" srcId="{D1A33447-DA65-485C-BA6C-032150593CD5}" destId="{B34FCFAA-3FC0-4066-B6F2-C42193DF4843}" srcOrd="1" destOrd="0" presId="urn:microsoft.com/office/officeart/2005/8/layout/list1"/>
    <dgm:cxn modelId="{1E8296E9-9E5D-4034-83AE-E8C4E309022A}" type="presParOf" srcId="{EE857A20-8D5D-480B-8DD7-CB65A57F43D4}" destId="{275F5EA7-EC6F-4C33-9542-76ECB8EA817C}" srcOrd="5" destOrd="0" presId="urn:microsoft.com/office/officeart/2005/8/layout/list1"/>
    <dgm:cxn modelId="{21A0501F-0F7E-4986-93F2-213989AE2763}" type="presParOf" srcId="{EE857A20-8D5D-480B-8DD7-CB65A57F43D4}" destId="{22127476-E2F5-433A-AA6B-E798374E826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4791-F429-4876-88B7-2B310CB9ABC2}">
      <dsp:nvSpPr>
        <dsp:cNvPr id="0" name=""/>
        <dsp:cNvSpPr/>
      </dsp:nvSpPr>
      <dsp:spPr>
        <a:xfrm>
          <a:off x="0" y="184781"/>
          <a:ext cx="362924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D3369-E345-48CF-A796-D3A8B54B3FBD}">
      <dsp:nvSpPr>
        <dsp:cNvPr id="0" name=""/>
        <dsp:cNvSpPr/>
      </dsp:nvSpPr>
      <dsp:spPr>
        <a:xfrm>
          <a:off x="181462" y="22421"/>
          <a:ext cx="25404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24" tIns="0" rIns="9602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/>
            <a:t>ДО №3</a:t>
          </a:r>
          <a:r>
            <a:rPr lang="ru-RU" sz="1100" b="0" i="0" kern="1200" dirty="0"/>
            <a:t> </a:t>
          </a:r>
          <a:r>
            <a:rPr lang="ru-RU" sz="1100" b="0" i="0" kern="1200" dirty="0" smtClean="0"/>
            <a:t> </a:t>
          </a:r>
          <a:r>
            <a:rPr lang="ru-RU" sz="1100" b="0" i="0" kern="1200" dirty="0"/>
            <a:t>проезд Черского, дом 5А</a:t>
          </a:r>
          <a:endParaRPr lang="ru-RU" sz="1100" i="0" kern="1200" dirty="0"/>
        </a:p>
      </dsp:txBody>
      <dsp:txXfrm>
        <a:off x="197314" y="38273"/>
        <a:ext cx="2508765" cy="293016"/>
      </dsp:txXfrm>
    </dsp:sp>
    <dsp:sp modelId="{22127476-E2F5-433A-AA6B-E798374E8266}">
      <dsp:nvSpPr>
        <dsp:cNvPr id="0" name=""/>
        <dsp:cNvSpPr/>
      </dsp:nvSpPr>
      <dsp:spPr>
        <a:xfrm>
          <a:off x="0" y="683741"/>
          <a:ext cx="362924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FCFAA-3FC0-4066-B6F2-C42193DF4843}">
      <dsp:nvSpPr>
        <dsp:cNvPr id="0" name=""/>
        <dsp:cNvSpPr/>
      </dsp:nvSpPr>
      <dsp:spPr>
        <a:xfrm>
          <a:off x="198263" y="521381"/>
          <a:ext cx="25404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24" tIns="0" rIns="9602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ДО №</a:t>
          </a:r>
          <a:r>
            <a:rPr lang="ru-RU" sz="1100" b="1" kern="1200" dirty="0" smtClean="0"/>
            <a:t>4</a:t>
          </a:r>
          <a:r>
            <a:rPr lang="ru-RU" sz="1100" b="0" kern="1200" dirty="0" smtClean="0"/>
            <a:t> </a:t>
          </a:r>
          <a:r>
            <a:rPr lang="ru-RU" sz="1100" b="0" kern="1200" dirty="0"/>
            <a:t>проезд Черского, дом 21Б</a:t>
          </a:r>
        </a:p>
      </dsp:txBody>
      <dsp:txXfrm>
        <a:off x="214115" y="537233"/>
        <a:ext cx="2508765" cy="293016"/>
      </dsp:txXfrm>
    </dsp:sp>
    <dsp:sp modelId="{753DC773-415E-47CB-AD41-ACE75EE67239}">
      <dsp:nvSpPr>
        <dsp:cNvPr id="0" name=""/>
        <dsp:cNvSpPr/>
      </dsp:nvSpPr>
      <dsp:spPr>
        <a:xfrm>
          <a:off x="0" y="1182701"/>
          <a:ext cx="362924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0C720-BB10-40E6-99BE-D4A48B7708E8}">
      <dsp:nvSpPr>
        <dsp:cNvPr id="0" name=""/>
        <dsp:cNvSpPr/>
      </dsp:nvSpPr>
      <dsp:spPr>
        <a:xfrm>
          <a:off x="181462" y="1020341"/>
          <a:ext cx="25404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24" tIns="0" rIns="9602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/>
            <a:t>ДО №5</a:t>
          </a:r>
          <a:r>
            <a:rPr lang="ru-RU" sz="1100" b="0" i="1" kern="1200" dirty="0"/>
            <a:t> </a:t>
          </a:r>
          <a:r>
            <a:rPr lang="ru-RU" sz="1100" b="0" i="0" kern="1200" dirty="0" smtClean="0"/>
            <a:t>проезд </a:t>
          </a:r>
          <a:r>
            <a:rPr lang="ru-RU" sz="1100" b="0" i="0" kern="1200" dirty="0"/>
            <a:t>Черского, дом 27А</a:t>
          </a:r>
          <a:endParaRPr lang="ru-RU" sz="1100" i="0" kern="1200" dirty="0"/>
        </a:p>
      </dsp:txBody>
      <dsp:txXfrm>
        <a:off x="197314" y="1036193"/>
        <a:ext cx="2508765" cy="293016"/>
      </dsp:txXfrm>
    </dsp:sp>
    <dsp:sp modelId="{803A839D-75E1-420E-91C7-DA5348613EB4}">
      <dsp:nvSpPr>
        <dsp:cNvPr id="0" name=""/>
        <dsp:cNvSpPr/>
      </dsp:nvSpPr>
      <dsp:spPr>
        <a:xfrm>
          <a:off x="0" y="1703153"/>
          <a:ext cx="362924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75FB5-C5AD-4F62-AA62-DCD1FEEBA639}">
      <dsp:nvSpPr>
        <dsp:cNvPr id="0" name=""/>
        <dsp:cNvSpPr/>
      </dsp:nvSpPr>
      <dsp:spPr>
        <a:xfrm>
          <a:off x="181462" y="1519302"/>
          <a:ext cx="25404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24" tIns="0" rIns="9602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/>
            <a:t>ДО №6</a:t>
          </a:r>
          <a:r>
            <a:rPr lang="ru-RU" sz="1100" b="0" i="0" kern="1200" dirty="0"/>
            <a:t>  </a:t>
          </a:r>
          <a:r>
            <a:rPr lang="ru-RU" sz="1100" b="0" i="0" kern="1200" dirty="0" smtClean="0"/>
            <a:t>Стандартная </a:t>
          </a:r>
          <a:r>
            <a:rPr lang="ru-RU" sz="1100" b="0" i="0" kern="1200" dirty="0"/>
            <a:t>улица, дом 33</a:t>
          </a:r>
          <a:endParaRPr lang="ru-RU" sz="1100" i="0" kern="1200" dirty="0"/>
        </a:p>
      </dsp:txBody>
      <dsp:txXfrm>
        <a:off x="197314" y="1535154"/>
        <a:ext cx="2508765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4791-F429-4876-88B7-2B310CB9ABC2}">
      <dsp:nvSpPr>
        <dsp:cNvPr id="0" name=""/>
        <dsp:cNvSpPr/>
      </dsp:nvSpPr>
      <dsp:spPr>
        <a:xfrm>
          <a:off x="0" y="563846"/>
          <a:ext cx="35767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D3369-E345-48CF-A796-D3A8B54B3FBD}">
      <dsp:nvSpPr>
        <dsp:cNvPr id="0" name=""/>
        <dsp:cNvSpPr/>
      </dsp:nvSpPr>
      <dsp:spPr>
        <a:xfrm>
          <a:off x="178839" y="401486"/>
          <a:ext cx="250375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36" tIns="0" rIns="946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/>
            <a:t>ШО №1</a:t>
          </a:r>
          <a:r>
            <a:rPr lang="ru-RU" sz="1100" b="0" i="0" kern="1200" dirty="0"/>
            <a:t> </a:t>
          </a:r>
          <a:r>
            <a:rPr lang="ru-RU" sz="1100" b="0" i="0" kern="1200" dirty="0" smtClean="0"/>
            <a:t>Путевой проезд, </a:t>
          </a:r>
          <a:r>
            <a:rPr lang="ru-RU" sz="1100" b="0" i="0" kern="1200" dirty="0"/>
            <a:t>дом </a:t>
          </a:r>
          <a:r>
            <a:rPr lang="ru-RU" sz="1100" b="0" i="0" kern="1200" dirty="0" smtClean="0"/>
            <a:t>10А</a:t>
          </a:r>
          <a:endParaRPr lang="ru-RU" sz="1100" i="0" kern="1200" dirty="0"/>
        </a:p>
      </dsp:txBody>
      <dsp:txXfrm>
        <a:off x="194691" y="417338"/>
        <a:ext cx="2472055" cy="293016"/>
      </dsp:txXfrm>
    </dsp:sp>
    <dsp:sp modelId="{22127476-E2F5-433A-AA6B-E798374E8266}">
      <dsp:nvSpPr>
        <dsp:cNvPr id="0" name=""/>
        <dsp:cNvSpPr/>
      </dsp:nvSpPr>
      <dsp:spPr>
        <a:xfrm>
          <a:off x="0" y="1062806"/>
          <a:ext cx="35767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FCFAA-3FC0-4066-B6F2-C42193DF4843}">
      <dsp:nvSpPr>
        <dsp:cNvPr id="0" name=""/>
        <dsp:cNvSpPr/>
      </dsp:nvSpPr>
      <dsp:spPr>
        <a:xfrm>
          <a:off x="195398" y="900446"/>
          <a:ext cx="250375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36" tIns="0" rIns="9463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/>
            <a:t>ШО №2</a:t>
          </a:r>
          <a:r>
            <a:rPr lang="ru-RU" sz="1100" b="0" i="0" kern="1200" dirty="0" smtClean="0"/>
            <a:t> Инженерная улица, дом 16</a:t>
          </a:r>
          <a:endParaRPr lang="ru-RU" sz="1100" b="0" kern="1200" dirty="0"/>
        </a:p>
      </dsp:txBody>
      <dsp:txXfrm>
        <a:off x="211250" y="916298"/>
        <a:ext cx="2472055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1F2F7-D9B4-4154-8626-C6AEA12285D0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EE18E-546F-435E-B16F-7813F9ED2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5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5209-C449-4F19-9707-D0B9F33069F9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26FE-FB11-4DFB-9CE6-650A9D0C9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2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BAB9-812C-4A6D-BA3E-5D9E8C05A4F6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BEC4-F06D-4EC4-B5B6-5B05F3BE6DA5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E7C7-CA81-4194-AA41-CB4E554FE645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83E1-3C5E-4F85-B6F9-1755BC135D50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687-D2C2-4A07-B3F3-7B2A21F4245E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C521C-2033-4609-A714-134F377651E4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0D11-5078-4596-B46C-FD3EB0791911}" type="datetime1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DF93-7C8D-4DDB-9476-19CC0F6FAD6B}" type="datetime1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473C-1E40-45CE-9B07-588DABACBFF7}" type="datetime1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F197-155A-4397-8FD3-DCAD9DD7BADB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F8A8-7BDC-4FCB-9FAC-874DC0241FD2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275"/>
            <a:ext cx="9143024" cy="5142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B494-36C9-4167-BFC8-0B81E91C2B40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6" y="287292"/>
            <a:ext cx="8220635" cy="458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orokinav9@edu.mos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281" y="2227632"/>
            <a:ext cx="7280299" cy="1376127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ГБОУ Школа № 305 2019/20 учебный год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Школа 305_Монтажная область 1.jpg"/>
          <p:cNvPicPr>
            <a:picLocks noChangeAspect="1"/>
          </p:cNvPicPr>
          <p:nvPr/>
        </p:nvPicPr>
        <p:blipFill>
          <a:blip r:embed="rId2" cstate="print"/>
          <a:srcRect t="21244" b="18135"/>
          <a:stretch>
            <a:fillRect/>
          </a:stretch>
        </p:blipFill>
        <p:spPr>
          <a:xfrm>
            <a:off x="475785" y="96565"/>
            <a:ext cx="2863963" cy="17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еще вопросы,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их задать…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 Андрей Викторович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Тел:8-926-268-32-53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sorokinav9@edu.mos.ru</a:t>
            </a: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://sch305.mskobr.ru</a:t>
            </a: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3299170"/>
            <a:ext cx="2199192" cy="13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pic>
        <p:nvPicPr>
          <p:cNvPr id="22" name="Объект 2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28" y="3071267"/>
            <a:ext cx="2856205" cy="179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94191520"/>
              </p:ext>
            </p:extLst>
          </p:nvPr>
        </p:nvGraphicFramePr>
        <p:xfrm>
          <a:off x="816678" y="1158705"/>
          <a:ext cx="3629242" cy="198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130479379"/>
              </p:ext>
            </p:extLst>
          </p:nvPr>
        </p:nvGraphicFramePr>
        <p:xfrm>
          <a:off x="4855225" y="792302"/>
          <a:ext cx="3576799" cy="174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722664" y="639818"/>
            <a:ext cx="7886700" cy="64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группы			Школьные отделения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66014" y="2803328"/>
            <a:ext cx="3818890" cy="184531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3175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ГБОУ Школа 305: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Дошкольные группы</a:t>
            </a:r>
            <a:r>
              <a:rPr lang="ru-RU" sz="11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</a:t>
            </a:r>
            <a:r>
              <a:rPr lang="ru-RU" sz="2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658</a:t>
            </a:r>
            <a:r>
              <a:rPr lang="ru-RU" sz="11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Школьное отделение</a:t>
            </a:r>
            <a:r>
              <a:rPr lang="ru-RU" sz="11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</a:t>
            </a:r>
            <a:r>
              <a:rPr lang="ru-RU" sz="11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1301</a:t>
            </a:r>
            <a:r>
              <a:rPr lang="ru-RU" sz="20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</a:t>
            </a:r>
            <a:r>
              <a:rPr lang="ru-RU" sz="1100" b="1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1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1959</a:t>
            </a:r>
            <a:r>
              <a:rPr lang="ru-RU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 и обучающихся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49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контингента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221135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8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 проектах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pic>
        <p:nvPicPr>
          <p:cNvPr id="9" name="Объект 8" descr="kad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6678" y="704995"/>
            <a:ext cx="966085" cy="946104"/>
          </a:xfrm>
          <a:prstGeom prst="rect">
            <a:avLst/>
          </a:prstGeom>
        </p:spPr>
      </p:pic>
      <p:pic>
        <p:nvPicPr>
          <p:cNvPr id="10" name="Рисунок 9" descr="Картинк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1340" y="704995"/>
            <a:ext cx="1834274" cy="970346"/>
          </a:xfrm>
          <a:prstGeom prst="rect">
            <a:avLst/>
          </a:prstGeom>
        </p:spPr>
      </p:pic>
      <p:pic>
        <p:nvPicPr>
          <p:cNvPr id="11" name="Рисунок 10" descr="logo-mesh_____w400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7689" y="586661"/>
            <a:ext cx="1638256" cy="1207015"/>
          </a:xfrm>
          <a:prstGeom prst="rect">
            <a:avLst/>
          </a:prstGeom>
        </p:spPr>
      </p:pic>
      <p:pic>
        <p:nvPicPr>
          <p:cNvPr id="12" name="Рисунок 11" descr="Vserossijskaya-olimpiada-shkolnikov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0812" y="639418"/>
            <a:ext cx="1045429" cy="1035923"/>
          </a:xfrm>
          <a:prstGeom prst="rect">
            <a:avLst/>
          </a:prstGeom>
        </p:spPr>
      </p:pic>
      <p:pic>
        <p:nvPicPr>
          <p:cNvPr id="13" name="Рисунок 12" descr="image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5416" y="680753"/>
            <a:ext cx="1057604" cy="970346"/>
          </a:xfrm>
          <a:prstGeom prst="rect">
            <a:avLst/>
          </a:prstGeom>
        </p:spPr>
      </p:pic>
      <p:pic>
        <p:nvPicPr>
          <p:cNvPr id="3080" name="Рисунок 52" descr="unnam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5" y="1838325"/>
            <a:ext cx="11747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Рисунок 53" descr="Ne-prervyotsya-svyaz-pokolenij-20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31" y="1838325"/>
            <a:ext cx="1899283" cy="10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Рисунок 54" descr="screenshot-konkurs.mosmetod.ru-2017-10-06-17-09-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71" y="1832918"/>
            <a:ext cx="1081691" cy="10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Рисунок 55" descr="0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12" y="1815265"/>
            <a:ext cx="131445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Рисунок 56" descr="unnamed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980486"/>
            <a:ext cx="1651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57" descr="Без названия (1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81" y="1929565"/>
            <a:ext cx="977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59" descr="(3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21" y="3512066"/>
            <a:ext cx="417195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Рисунок 19" descr="MGK-2020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39950" y="3349818"/>
            <a:ext cx="1785664" cy="10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Объект 21" descr="мпи.jpg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19304" t="5941" r="16499" b="7065"/>
          <a:stretch/>
        </p:blipFill>
        <p:spPr>
          <a:xfrm>
            <a:off x="628650" y="722773"/>
            <a:ext cx="1127235" cy="1458311"/>
          </a:xfrm>
          <a:prstGeom prst="rect">
            <a:avLst/>
          </a:prstGeom>
        </p:spPr>
      </p:pic>
      <p:pic>
        <p:nvPicPr>
          <p:cNvPr id="23" name="Рисунок 22" descr="Без названия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289" y="641390"/>
            <a:ext cx="1562757" cy="1621078"/>
          </a:xfrm>
          <a:prstGeom prst="rect">
            <a:avLst/>
          </a:prstGeom>
        </p:spPr>
      </p:pic>
      <p:pic>
        <p:nvPicPr>
          <p:cNvPr id="24" name="Рисунок 23" descr="овч.jpg"/>
          <p:cNvPicPr/>
          <p:nvPr/>
        </p:nvPicPr>
        <p:blipFill rotWithShape="1">
          <a:blip r:embed="rId5" cstate="print"/>
          <a:srcRect l="19190" r="20063"/>
          <a:stretch/>
        </p:blipFill>
        <p:spPr>
          <a:xfrm>
            <a:off x="6662901" y="751576"/>
            <a:ext cx="1647498" cy="1464310"/>
          </a:xfrm>
          <a:prstGeom prst="rect">
            <a:avLst/>
          </a:prstGeom>
        </p:spPr>
      </p:pic>
      <p:pic>
        <p:nvPicPr>
          <p:cNvPr id="25" name="Рисунок 24" descr="OJW35rY_iv4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3884" y="1130351"/>
            <a:ext cx="3028950" cy="762000"/>
          </a:xfrm>
          <a:prstGeom prst="rect">
            <a:avLst/>
          </a:prstGeom>
        </p:spPr>
      </p:pic>
      <p:pic>
        <p:nvPicPr>
          <p:cNvPr id="5123" name="Рисунок 4" descr="кат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2" y="2766749"/>
            <a:ext cx="2647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7" descr="росте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98" y="2900099"/>
            <a:ext cx="2425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3" descr="roskosm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900099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Рисунок 31" descr="orlyonok-logo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72808" y="2834232"/>
            <a:ext cx="1147445" cy="18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pixabay.com/photo/2015/04/04/19/08/one-hundred-706878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3" y="3784607"/>
            <a:ext cx="1125695" cy="6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дошкольных групп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0272"/>
              </p:ext>
            </p:extLst>
          </p:nvPr>
        </p:nvGraphicFramePr>
        <p:xfrm>
          <a:off x="628650" y="829855"/>
          <a:ext cx="7886700" cy="18560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613384">
                  <a:extLst>
                    <a:ext uri="{9D8B030D-6E8A-4147-A177-3AD203B41FA5}">
                      <a16:colId xmlns:a16="http://schemas.microsoft.com/office/drawing/2014/main" val="1832575813"/>
                    </a:ext>
                  </a:extLst>
                </a:gridCol>
                <a:gridCol w="3273316">
                  <a:extLst>
                    <a:ext uri="{9D8B030D-6E8A-4147-A177-3AD203B41FA5}">
                      <a16:colId xmlns:a16="http://schemas.microsoft.com/office/drawing/2014/main" val="1845780248"/>
                    </a:ext>
                  </a:extLst>
                </a:gridCol>
              </a:tblGrid>
              <a:tr h="511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Музеи. Парки. Усадьбы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победителей среди обучающихся;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победителей среди воспитателей</a:t>
                      </a:r>
                      <a:endParaRPr lang="ru-RU" sz="1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extLst>
                  <a:ext uri="{0D108BD9-81ED-4DB2-BD59-A6C34878D82A}">
                    <a16:rowId xmlns:a16="http://schemas.microsoft.com/office/drawing/2014/main" val="1523071092"/>
                  </a:ext>
                </a:extLst>
              </a:tr>
              <a:tr h="51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конкурс образовательных видеороликов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«Большая игротека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победителя;</a:t>
                      </a:r>
                      <a:endParaRPr lang="en-US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призеров</a:t>
                      </a:r>
                      <a:endParaRPr lang="ru-RU" sz="1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extLst>
                  <a:ext uri="{0D108BD9-81ED-4DB2-BD59-A6C34878D82A}">
                    <a16:rowId xmlns:a16="http://schemas.microsoft.com/office/drawing/2014/main" val="3040364691"/>
                  </a:ext>
                </a:extLst>
              </a:tr>
              <a:tr h="36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детского творчества «Карусель-2020»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дипломанта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</a:t>
                      </a:r>
                      <a:endParaRPr lang="ru-RU" sz="1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extLst>
                  <a:ext uri="{0D108BD9-81ED-4DB2-BD59-A6C34878D82A}">
                    <a16:rowId xmlns:a16="http://schemas.microsoft.com/office/drawing/2014/main" val="583811634"/>
                  </a:ext>
                </a:extLst>
              </a:tr>
              <a:tr h="202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4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изобразительному и декоративно-прикладному творчеству «Нет краше Родины нашей!»</a:t>
                      </a:r>
                      <a:endParaRPr lang="ru-RU" sz="1400" b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дипломов победителей и призеров</a:t>
                      </a:r>
                      <a:endParaRPr lang="ru-RU" sz="1400" b="1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 anchor="ctr"/>
                </a:tc>
                <a:extLst>
                  <a:ext uri="{0D108BD9-81ED-4DB2-BD59-A6C34878D82A}">
                    <a16:rowId xmlns:a16="http://schemas.microsoft.com/office/drawing/2014/main" val="1885928725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8650" y="2830376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учебном году была проведена комплексная оценка качества образования в дошкольных группах,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проведенная МЦКО</a:t>
            </a:r>
          </a:p>
          <a:p>
            <a:pPr lvl="0"/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00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прошли тренинг </a:t>
            </a:r>
            <a:b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воспитателя»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0"/>
            <a:ext cx="7886700" cy="9650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ГИА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8650" y="1479549"/>
            <a:ext cx="7886700" cy="315317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в 2019/20 учебном году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медалей «за особые успехи в обучении» РФ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медалей «за особые успехи в обучении»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выпускника 100 баллов ЕГЭ (Русский язык)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выпускников оценки выше 90 баллов</a:t>
            </a:r>
            <a:endParaRPr lang="ru-RU" sz="2000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 выпускников имеют результаты экзаменов выше 83 баллов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291"/>
            <a:ext cx="7886700" cy="647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учебе, жизни и труду в современном мире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78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1338"/>
            <a:ext cx="7886700" cy="3924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на Национальном чемпионате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на Национальном чемпионате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 об освоении профессии (за 2 года)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«Профильные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техноотряды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Орленке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 Информационное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дизайн, Слесарное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nzslp.ru/upload/iblock/3af/3af2fcd2a865286820b0dcb89cb40d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55" y="752558"/>
            <a:ext cx="1061402" cy="126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oink.ru/uploads/news/06092019/Bezymyannyy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01" y="838267"/>
            <a:ext cx="1095354" cy="10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blob:https://web.whatsapp.com/713b9ad6-c63e-4e9b-8d11-7ca1003b893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409995" y="1962894"/>
            <a:ext cx="6598887" cy="1868950"/>
            <a:chOff x="629602" y="1931362"/>
            <a:chExt cx="6598887" cy="18689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66" b="4180"/>
            <a:stretch/>
          </p:blipFill>
          <p:spPr>
            <a:xfrm>
              <a:off x="4606726" y="1931362"/>
              <a:ext cx="2621763" cy="18689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52" y="1933871"/>
              <a:ext cx="2796127" cy="186226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02" y="1933871"/>
              <a:ext cx="1221937" cy="1864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5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436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1450638"/>
              </p:ext>
            </p:extLst>
          </p:nvPr>
        </p:nvGraphicFramePr>
        <p:xfrm>
          <a:off x="470995" y="1022350"/>
          <a:ext cx="3886200" cy="374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91"/>
            <a:ext cx="816678" cy="49522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926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408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</a:t>
            </a: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+ 15 </a:t>
            </a:r>
            <a:r>
              <a:rPr lang="ru-RU" sz="2000" dirty="0" smtClean="0"/>
              <a:t>молодых </a:t>
            </a:r>
            <a:r>
              <a:rPr lang="ru-RU" sz="2000" dirty="0" smtClean="0"/>
              <a:t>специалистов </a:t>
            </a:r>
            <a:br>
              <a:rPr lang="ru-RU" sz="2000" dirty="0" smtClean="0"/>
            </a:br>
            <a:r>
              <a:rPr lang="ru-RU" sz="2000" dirty="0" smtClean="0"/>
              <a:t>(за 2 года)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ЕГЭ 5х5 (призеры + победители)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4 специалиста прошли переподготовку по специальности «Психолог детского коллектива»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2 гранта Правительства Москвы за вклад в развитие МЭШ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13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2539</TotalTime>
  <Words>391</Words>
  <Application>Microsoft Office PowerPoint</Application>
  <PresentationFormat>Экран (16:9)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Итоги работы ГБОУ Школа № 305 2019/20 учебный год</vt:lpstr>
      <vt:lpstr>ГБОУ Школа № 305</vt:lpstr>
      <vt:lpstr>Динамика контингента</vt:lpstr>
      <vt:lpstr>Участие в городских проектах</vt:lpstr>
      <vt:lpstr>Наши партнеры</vt:lpstr>
      <vt:lpstr>Работа дошкольных групп</vt:lpstr>
      <vt:lpstr>Результативность ГИА Факты</vt:lpstr>
      <vt:lpstr>Готов к учебе, жизни и труду в современном мире</vt:lpstr>
      <vt:lpstr>Кадры</vt:lpstr>
      <vt:lpstr>Если у Вас остались еще вопросы,  Вы можете их задать…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армине</cp:lastModifiedBy>
  <cp:revision>231</cp:revision>
  <cp:lastPrinted>2020-09-22T11:37:31Z</cp:lastPrinted>
  <dcterms:created xsi:type="dcterms:W3CDTF">2018-09-04T12:10:47Z</dcterms:created>
  <dcterms:modified xsi:type="dcterms:W3CDTF">2020-09-22T11:52:02Z</dcterms:modified>
</cp:coreProperties>
</file>